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italic.fntdata"/><Relationship Id="rId21" Type="http://schemas.openxmlformats.org/officeDocument/2006/relationships/slide" Target="slides/slide15.xml"/><Relationship Id="rId43" Type="http://schemas.openxmlformats.org/officeDocument/2006/relationships/font" Target="fonts/Robo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3f1f8f3a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c3f1f8f3ae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3f1f8f3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c3f1f8f3ae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fcbecc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bfcbecc29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fcbecc29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bfcbecc293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e55ea5e6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be55ea5e69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11008fd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c11008fd5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fcbecc29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bfcbecc293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fcbecc29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bfcbecc293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fcbecc29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bfcbecc293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e55ea5e6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be55ea5e69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c11008fd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c11008fd5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3f1f8f3a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c3f1f8f3ae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f258985d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bf258985d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3f1f8f3ae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c3f1f8f3ae_0_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f258985d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bf258985d4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fdc120e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bfdc120e55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fdc120e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bfdc120e5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bfdc120e5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bfdc120e5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f25898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bf258985d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bf258985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bf258985d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bf258985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bf258985d4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bfcbecc29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bfcbecc293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3f1f8f3a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c3f1f8f3ae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be55ea5e6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be55ea5e69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fcbecc29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bfcbecc293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be55ea5e6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be55ea5e69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fcbecc293_0_105:notes"/>
          <p:cNvSpPr/>
          <p:nvPr>
            <p:ph idx="2" type="sldImg"/>
          </p:nvPr>
        </p:nvSpPr>
        <p:spPr>
          <a:xfrm>
            <a:off x="1863569" y="685480"/>
            <a:ext cx="3130800" cy="3427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9" name="Google Shape;489;gbfcbecc293_0_105:notes"/>
          <p:cNvSpPr txBox="1"/>
          <p:nvPr>
            <p:ph idx="1" type="body"/>
          </p:nvPr>
        </p:nvSpPr>
        <p:spPr>
          <a:xfrm>
            <a:off x="685802" y="4342471"/>
            <a:ext cx="5486400" cy="4114500"/>
          </a:xfrm>
          <a:prstGeom prst="rect">
            <a:avLst/>
          </a:prstGeom>
          <a:noFill/>
          <a:ln>
            <a:noFill/>
          </a:ln>
        </p:spPr>
        <p:txBody>
          <a:bodyPr anchorCtr="0" anchor="t" bIns="47400" lIns="94825" spcFirstLastPara="1" rIns="94825" wrap="square" tIns="47400">
            <a:noAutofit/>
          </a:bodyPr>
          <a:lstStyle/>
          <a:p>
            <a:pPr indent="0" lvl="0" marL="0" rtl="0" algn="l">
              <a:spcBef>
                <a:spcPts val="0"/>
              </a:spcBef>
              <a:spcAft>
                <a:spcPts val="0"/>
              </a:spcAft>
              <a:buNone/>
            </a:pPr>
            <a:r>
              <a:rPr lang="en"/>
              <a:t>จบจ้า</a:t>
            </a:r>
            <a:endParaRPr/>
          </a:p>
        </p:txBody>
      </p:sp>
      <p:sp>
        <p:nvSpPr>
          <p:cNvPr id="490" name="Google Shape;490;gbfcbecc293_0_105:notes"/>
          <p:cNvSpPr txBox="1"/>
          <p:nvPr>
            <p:ph idx="12" type="sldNum"/>
          </p:nvPr>
        </p:nvSpPr>
        <p:spPr>
          <a:xfrm>
            <a:off x="3884626" y="8686495"/>
            <a:ext cx="2971800" cy="456000"/>
          </a:xfrm>
          <a:prstGeom prst="rect">
            <a:avLst/>
          </a:prstGeom>
          <a:noFill/>
          <a:ln>
            <a:noFill/>
          </a:ln>
        </p:spPr>
        <p:txBody>
          <a:bodyPr anchorCtr="0" anchor="b" bIns="47400" lIns="94825" spcFirstLastPara="1" rIns="94825" wrap="square" tIns="474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e55ea5e6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be55ea5e69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e55ea5e6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be55ea5e69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3f1f8f3ae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c3f1f8f3ae_0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3f1f8f3ae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c3f1f8f3ae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3f1f8f3ae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c3f1f8f3ae_0_4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3a907f899_0_164:notes"/>
          <p:cNvSpPr/>
          <p:nvPr>
            <p:ph idx="2" type="sldImg"/>
          </p:nvPr>
        </p:nvSpPr>
        <p:spPr>
          <a:xfrm>
            <a:off x="1863569" y="685480"/>
            <a:ext cx="3130800" cy="3427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8" name="Google Shape;288;gb3a907f899_0_164:notes"/>
          <p:cNvSpPr txBox="1"/>
          <p:nvPr>
            <p:ph idx="1" type="body"/>
          </p:nvPr>
        </p:nvSpPr>
        <p:spPr>
          <a:xfrm>
            <a:off x="685802" y="4342471"/>
            <a:ext cx="5486400" cy="4114500"/>
          </a:xfrm>
          <a:prstGeom prst="rect">
            <a:avLst/>
          </a:prstGeom>
          <a:noFill/>
          <a:ln>
            <a:noFill/>
          </a:ln>
        </p:spPr>
        <p:txBody>
          <a:bodyPr anchorCtr="0" anchor="t" bIns="47400" lIns="94825" spcFirstLastPara="1" rIns="94825" wrap="square" tIns="47400">
            <a:noAutofit/>
          </a:bodyPr>
          <a:lstStyle/>
          <a:p>
            <a:pPr indent="0" lvl="0" marL="0" rtl="0" algn="l">
              <a:spcBef>
                <a:spcPts val="0"/>
              </a:spcBef>
              <a:spcAft>
                <a:spcPts val="0"/>
              </a:spcAft>
              <a:buNone/>
            </a:pPr>
            <a:r>
              <a:t/>
            </a:r>
            <a:endParaRPr/>
          </a:p>
        </p:txBody>
      </p:sp>
      <p:sp>
        <p:nvSpPr>
          <p:cNvPr id="289" name="Google Shape;289;gb3a907f899_0_164:notes"/>
          <p:cNvSpPr txBox="1"/>
          <p:nvPr>
            <p:ph idx="12" type="sldNum"/>
          </p:nvPr>
        </p:nvSpPr>
        <p:spPr>
          <a:xfrm>
            <a:off x="3884626" y="8686495"/>
            <a:ext cx="2971800" cy="456000"/>
          </a:xfrm>
          <a:prstGeom prst="rect">
            <a:avLst/>
          </a:prstGeom>
          <a:noFill/>
          <a:ln>
            <a:noFill/>
          </a:ln>
        </p:spPr>
        <p:txBody>
          <a:bodyPr anchorCtr="0" anchor="b" bIns="47400" lIns="94825" spcFirstLastPara="1" rIns="94825" wrap="square" tIns="474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e55ea5e6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be55ea5e6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3f1f8f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c3f1f8f3a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2"/>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rgbClr val="000066"/>
                </a:solidFill>
                <a:latin typeface="IrisUPC"/>
                <a:ea typeface="IrisUPC"/>
                <a:cs typeface="IrisUPC"/>
                <a:sym typeface="IrisUPC"/>
              </a:defRPr>
            </a:lvl1pPr>
            <a:lvl2pPr indent="0" lvl="1" marL="0" marR="0" rtl="0" algn="r">
              <a:spcBef>
                <a:spcPts val="0"/>
              </a:spcBef>
              <a:spcAft>
                <a:spcPts val="0"/>
              </a:spcAft>
              <a:buNone/>
              <a:defRPr b="0" i="0" sz="1400" u="none" cap="none" strike="noStrike">
                <a:solidFill>
                  <a:srgbClr val="000066"/>
                </a:solidFill>
                <a:latin typeface="IrisUPC"/>
                <a:ea typeface="IrisUPC"/>
                <a:cs typeface="IrisUPC"/>
                <a:sym typeface="IrisUPC"/>
              </a:defRPr>
            </a:lvl2pPr>
            <a:lvl3pPr indent="0" lvl="2" marL="0" marR="0" rtl="0" algn="r">
              <a:spcBef>
                <a:spcPts val="0"/>
              </a:spcBef>
              <a:spcAft>
                <a:spcPts val="0"/>
              </a:spcAft>
              <a:buNone/>
              <a:defRPr b="0" i="0" sz="1400" u="none" cap="none" strike="noStrike">
                <a:solidFill>
                  <a:srgbClr val="000066"/>
                </a:solidFill>
                <a:latin typeface="IrisUPC"/>
                <a:ea typeface="IrisUPC"/>
                <a:cs typeface="IrisUPC"/>
                <a:sym typeface="IrisUPC"/>
              </a:defRPr>
            </a:lvl3pPr>
            <a:lvl4pPr indent="0" lvl="3" marL="0" marR="0" rtl="0" algn="r">
              <a:spcBef>
                <a:spcPts val="0"/>
              </a:spcBef>
              <a:spcAft>
                <a:spcPts val="0"/>
              </a:spcAft>
              <a:buNone/>
              <a:defRPr b="0" i="0" sz="1400" u="none" cap="none" strike="noStrike">
                <a:solidFill>
                  <a:srgbClr val="000066"/>
                </a:solidFill>
                <a:latin typeface="IrisUPC"/>
                <a:ea typeface="IrisUPC"/>
                <a:cs typeface="IrisUPC"/>
                <a:sym typeface="IrisUPC"/>
              </a:defRPr>
            </a:lvl4pPr>
            <a:lvl5pPr indent="0" lvl="4" marL="0" marR="0" rtl="0" algn="r">
              <a:spcBef>
                <a:spcPts val="0"/>
              </a:spcBef>
              <a:spcAft>
                <a:spcPts val="0"/>
              </a:spcAft>
              <a:buNone/>
              <a:defRPr b="0" i="0" sz="1400" u="none" cap="none" strike="noStrike">
                <a:solidFill>
                  <a:srgbClr val="000066"/>
                </a:solidFill>
                <a:latin typeface="IrisUPC"/>
                <a:ea typeface="IrisUPC"/>
                <a:cs typeface="IrisUPC"/>
                <a:sym typeface="IrisUPC"/>
              </a:defRPr>
            </a:lvl5pPr>
            <a:lvl6pPr indent="0" lvl="5" marL="0" marR="0" rtl="0" algn="r">
              <a:spcBef>
                <a:spcPts val="0"/>
              </a:spcBef>
              <a:spcAft>
                <a:spcPts val="0"/>
              </a:spcAft>
              <a:buNone/>
              <a:defRPr b="0" i="0" sz="1400" u="none" cap="none" strike="noStrike">
                <a:solidFill>
                  <a:srgbClr val="000066"/>
                </a:solidFill>
                <a:latin typeface="IrisUPC"/>
                <a:ea typeface="IrisUPC"/>
                <a:cs typeface="IrisUPC"/>
                <a:sym typeface="IrisUPC"/>
              </a:defRPr>
            </a:lvl6pPr>
            <a:lvl7pPr indent="0" lvl="6" marL="0" marR="0" rtl="0" algn="r">
              <a:spcBef>
                <a:spcPts val="0"/>
              </a:spcBef>
              <a:spcAft>
                <a:spcPts val="0"/>
              </a:spcAft>
              <a:buNone/>
              <a:defRPr b="0" i="0" sz="1400" u="none" cap="none" strike="noStrike">
                <a:solidFill>
                  <a:srgbClr val="000066"/>
                </a:solidFill>
                <a:latin typeface="IrisUPC"/>
                <a:ea typeface="IrisUPC"/>
                <a:cs typeface="IrisUPC"/>
                <a:sym typeface="IrisUPC"/>
              </a:defRPr>
            </a:lvl7pPr>
            <a:lvl8pPr indent="0" lvl="7" marL="0" marR="0" rtl="0" algn="r">
              <a:spcBef>
                <a:spcPts val="0"/>
              </a:spcBef>
              <a:spcAft>
                <a:spcPts val="0"/>
              </a:spcAft>
              <a:buNone/>
              <a:defRPr b="0" i="0" sz="1400" u="none" cap="none" strike="noStrike">
                <a:solidFill>
                  <a:srgbClr val="000066"/>
                </a:solidFill>
                <a:latin typeface="IrisUPC"/>
                <a:ea typeface="IrisUPC"/>
                <a:cs typeface="IrisUPC"/>
                <a:sym typeface="IrisUPC"/>
              </a:defRPr>
            </a:lvl8pPr>
            <a:lvl9pPr indent="0" lvl="8" marL="0" marR="0" rtl="0" algn="r">
              <a:spcBef>
                <a:spcPts val="0"/>
              </a:spcBef>
              <a:spcAft>
                <a:spcPts val="0"/>
              </a:spcAft>
              <a:buNone/>
              <a:defRPr b="0" i="0" sz="1400" u="none" cap="none" strike="noStrike">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grpSp>
        <p:nvGrpSpPr>
          <p:cNvPr id="17" name="Google Shape;17;p2"/>
          <p:cNvGrpSpPr/>
          <p:nvPr/>
        </p:nvGrpSpPr>
        <p:grpSpPr>
          <a:xfrm>
            <a:off x="0" y="0"/>
            <a:ext cx="9144000" cy="689835"/>
            <a:chOff x="0" y="0"/>
            <a:chExt cx="9144000" cy="808527"/>
          </a:xfrm>
        </p:grpSpPr>
        <p:sp>
          <p:nvSpPr>
            <p:cNvPr id="18" name="Google Shape;18;p2"/>
            <p:cNvSpPr/>
            <p:nvPr/>
          </p:nvSpPr>
          <p:spPr>
            <a:xfrm>
              <a:off x="0" y="0"/>
              <a:ext cx="9144000" cy="755100"/>
            </a:xfrm>
            <a:prstGeom prst="rect">
              <a:avLst/>
            </a:prstGeom>
            <a:solidFill>
              <a:srgbClr val="032D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2"/>
            <p:cNvPicPr preferRelativeResize="0"/>
            <p:nvPr/>
          </p:nvPicPr>
          <p:blipFill>
            <a:blip r:embed="rId2">
              <a:alphaModFix/>
            </a:blip>
            <a:stretch>
              <a:fillRect/>
            </a:stretch>
          </p:blipFill>
          <p:spPr>
            <a:xfrm>
              <a:off x="8245625" y="122102"/>
              <a:ext cx="673275" cy="6864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 name="Shape 65"/>
        <p:cNvGrpSpPr/>
        <p:nvPr/>
      </p:nvGrpSpPr>
      <p:grpSpPr>
        <a:xfrm>
          <a:off x="0" y="0"/>
          <a:ext cx="0" cy="0"/>
          <a:chOff x="0" y="0"/>
          <a:chExt cx="0" cy="0"/>
        </a:xfrm>
      </p:grpSpPr>
      <p:sp>
        <p:nvSpPr>
          <p:cNvPr id="66" name="Google Shape;66;p11"/>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67" name="Google Shape;67;p11"/>
          <p:cNvSpPr txBox="1"/>
          <p:nvPr>
            <p:ph idx="1" type="body"/>
          </p:nvPr>
        </p:nvSpPr>
        <p:spPr>
          <a:xfrm rot="5400000">
            <a:off x="2682463" y="-1558884"/>
            <a:ext cx="3779100" cy="8785200"/>
          </a:xfrm>
          <a:prstGeom prst="rect">
            <a:avLst/>
          </a:prstGeom>
          <a:noFill/>
          <a:ln>
            <a:noFill/>
          </a:ln>
        </p:spPr>
        <p:txBody>
          <a:bodyPr anchorCtr="0" anchor="t" bIns="45700" lIns="91425" spcFirstLastPara="1" rIns="91425" wrap="square" tIns="45700">
            <a:noAutofit/>
          </a:bodyPr>
          <a:lstStyle>
            <a:lvl1pPr indent="-342900" lvl="0" marL="457200" rtl="0" algn="l">
              <a:spcBef>
                <a:spcPts val="0"/>
              </a:spcBef>
              <a:spcAft>
                <a:spcPts val="0"/>
              </a:spcAft>
              <a:buSzPts val="1800"/>
              <a:buChar char="•"/>
              <a:defRPr/>
            </a:lvl1pPr>
            <a:lvl2pPr indent="-342900" lvl="1" marL="914400" rtl="0" algn="l">
              <a:spcBef>
                <a:spcPts val="0"/>
              </a:spcBef>
              <a:spcAft>
                <a:spcPts val="0"/>
              </a:spcAft>
              <a:buSzPts val="1800"/>
              <a:buChar char="•"/>
              <a:defRPr/>
            </a:lvl2pPr>
            <a:lvl3pPr indent="-342900" lvl="2" marL="1371600" rtl="0" algn="l">
              <a:spcBef>
                <a:spcPts val="0"/>
              </a:spcBef>
              <a:spcAft>
                <a:spcPts val="0"/>
              </a:spcAft>
              <a:buSzPts val="1800"/>
              <a:buChar char="•"/>
              <a:defRPr/>
            </a:lvl3pPr>
            <a:lvl4pPr indent="-342900" lvl="3" marL="1828800" rtl="0" algn="l">
              <a:spcBef>
                <a:spcPts val="0"/>
              </a:spcBef>
              <a:spcAft>
                <a:spcPts val="0"/>
              </a:spcAft>
              <a:buSzPts val="1800"/>
              <a:buChar char="•"/>
              <a:defRPr/>
            </a:lvl4pPr>
            <a:lvl5pPr indent="-342900" lvl="4" marL="2286000" rtl="0" algn="l">
              <a:spcBef>
                <a:spcPts val="0"/>
              </a:spcBef>
              <a:spcAft>
                <a:spcPts val="0"/>
              </a:spcAft>
              <a:buSzPts val="1800"/>
              <a:buChar char="•"/>
              <a:defRPr/>
            </a:lvl5pPr>
            <a:lvl6pPr indent="-342900" lvl="5" marL="2743200" rtl="0" algn="l">
              <a:spcBef>
                <a:spcPts val="0"/>
              </a:spcBef>
              <a:spcAft>
                <a:spcPts val="0"/>
              </a:spcAft>
              <a:buSzPts val="1800"/>
              <a:buChar char="•"/>
              <a:defRPr/>
            </a:lvl6pPr>
            <a:lvl7pPr indent="-342900" lvl="6" marL="3200400" rtl="0" algn="l">
              <a:spcBef>
                <a:spcPts val="0"/>
              </a:spcBef>
              <a:spcAft>
                <a:spcPts val="0"/>
              </a:spcAft>
              <a:buSzPts val="1800"/>
              <a:buChar char="•"/>
              <a:defRPr/>
            </a:lvl7pPr>
            <a:lvl8pPr indent="-342900" lvl="7" marL="3657600" rtl="0" algn="l">
              <a:spcBef>
                <a:spcPts val="0"/>
              </a:spcBef>
              <a:spcAft>
                <a:spcPts val="0"/>
              </a:spcAft>
              <a:buSzPts val="1800"/>
              <a:buChar char="•"/>
              <a:defRPr/>
            </a:lvl8pPr>
            <a:lvl9pPr indent="-342900" lvl="8" marL="4114800" rtl="0" algn="l">
              <a:spcBef>
                <a:spcPts val="0"/>
              </a:spcBef>
              <a:spcAft>
                <a:spcPts val="0"/>
              </a:spcAft>
              <a:buSzPts val="1800"/>
              <a:buChar char="•"/>
              <a:defRPr/>
            </a:lvl9pPr>
          </a:lstStyle>
          <a:p/>
        </p:txBody>
      </p:sp>
      <p:sp>
        <p:nvSpPr>
          <p:cNvPr id="68" name="Google Shape;68;p11"/>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1"/>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 name="Shape 70"/>
        <p:cNvGrpSpPr/>
        <p:nvPr/>
      </p:nvGrpSpPr>
      <p:grpSpPr>
        <a:xfrm>
          <a:off x="0" y="0"/>
          <a:ext cx="0" cy="0"/>
          <a:chOff x="0" y="0"/>
          <a:chExt cx="0" cy="0"/>
        </a:xfrm>
      </p:grpSpPr>
      <p:sp>
        <p:nvSpPr>
          <p:cNvPr id="71" name="Google Shape;71;p12"/>
          <p:cNvSpPr txBox="1"/>
          <p:nvPr>
            <p:ph type="title"/>
          </p:nvPr>
        </p:nvSpPr>
        <p:spPr>
          <a:xfrm rot="5400000">
            <a:off x="5572513" y="1331241"/>
            <a:ext cx="4588800" cy="21954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72" name="Google Shape;72;p12"/>
          <p:cNvSpPr txBox="1"/>
          <p:nvPr>
            <p:ph idx="1" type="body"/>
          </p:nvPr>
        </p:nvSpPr>
        <p:spPr>
          <a:xfrm rot="5400000">
            <a:off x="1103600" y="-789759"/>
            <a:ext cx="4588800" cy="6437400"/>
          </a:xfrm>
          <a:prstGeom prst="rect">
            <a:avLst/>
          </a:prstGeom>
          <a:noFill/>
          <a:ln>
            <a:noFill/>
          </a:ln>
        </p:spPr>
        <p:txBody>
          <a:bodyPr anchorCtr="0" anchor="t" bIns="45700" lIns="91425" spcFirstLastPara="1" rIns="91425" wrap="square" tIns="45700">
            <a:noAutofit/>
          </a:bodyPr>
          <a:lstStyle>
            <a:lvl1pPr indent="-342900" lvl="0" marL="457200" rtl="0" algn="l">
              <a:spcBef>
                <a:spcPts val="0"/>
              </a:spcBef>
              <a:spcAft>
                <a:spcPts val="0"/>
              </a:spcAft>
              <a:buSzPts val="1800"/>
              <a:buChar char="•"/>
              <a:defRPr/>
            </a:lvl1pPr>
            <a:lvl2pPr indent="-342900" lvl="1" marL="914400" rtl="0" algn="l">
              <a:spcBef>
                <a:spcPts val="0"/>
              </a:spcBef>
              <a:spcAft>
                <a:spcPts val="0"/>
              </a:spcAft>
              <a:buSzPts val="1800"/>
              <a:buChar char="•"/>
              <a:defRPr/>
            </a:lvl2pPr>
            <a:lvl3pPr indent="-342900" lvl="2" marL="1371600" rtl="0" algn="l">
              <a:spcBef>
                <a:spcPts val="0"/>
              </a:spcBef>
              <a:spcAft>
                <a:spcPts val="0"/>
              </a:spcAft>
              <a:buSzPts val="1800"/>
              <a:buChar char="•"/>
              <a:defRPr/>
            </a:lvl3pPr>
            <a:lvl4pPr indent="-342900" lvl="3" marL="1828800" rtl="0" algn="l">
              <a:spcBef>
                <a:spcPts val="0"/>
              </a:spcBef>
              <a:spcAft>
                <a:spcPts val="0"/>
              </a:spcAft>
              <a:buSzPts val="1800"/>
              <a:buChar char="•"/>
              <a:defRPr/>
            </a:lvl4pPr>
            <a:lvl5pPr indent="-342900" lvl="4" marL="2286000" rtl="0" algn="l">
              <a:spcBef>
                <a:spcPts val="0"/>
              </a:spcBef>
              <a:spcAft>
                <a:spcPts val="0"/>
              </a:spcAft>
              <a:buSzPts val="1800"/>
              <a:buChar char="•"/>
              <a:defRPr/>
            </a:lvl5pPr>
            <a:lvl6pPr indent="-342900" lvl="5" marL="2743200" rtl="0" algn="l">
              <a:spcBef>
                <a:spcPts val="0"/>
              </a:spcBef>
              <a:spcAft>
                <a:spcPts val="0"/>
              </a:spcAft>
              <a:buSzPts val="1800"/>
              <a:buChar char="•"/>
              <a:defRPr/>
            </a:lvl6pPr>
            <a:lvl7pPr indent="-342900" lvl="6" marL="3200400" rtl="0" algn="l">
              <a:spcBef>
                <a:spcPts val="0"/>
              </a:spcBef>
              <a:spcAft>
                <a:spcPts val="0"/>
              </a:spcAft>
              <a:buSzPts val="1800"/>
              <a:buChar char="•"/>
              <a:defRPr/>
            </a:lvl7pPr>
            <a:lvl8pPr indent="-342900" lvl="7" marL="3657600" rtl="0" algn="l">
              <a:spcBef>
                <a:spcPts val="0"/>
              </a:spcBef>
              <a:spcAft>
                <a:spcPts val="0"/>
              </a:spcAft>
              <a:buSzPts val="1800"/>
              <a:buChar char="•"/>
              <a:defRPr/>
            </a:lvl8pPr>
            <a:lvl9pPr indent="-342900" lvl="8" marL="4114800" rtl="0" algn="l">
              <a:spcBef>
                <a:spcPts val="0"/>
              </a:spcBef>
              <a:spcAft>
                <a:spcPts val="0"/>
              </a:spcAft>
              <a:buSzPts val="1800"/>
              <a:buChar char="•"/>
              <a:defRPr/>
            </a:lvl9pPr>
          </a:lstStyle>
          <a:p/>
        </p:txBody>
      </p:sp>
      <p:sp>
        <p:nvSpPr>
          <p:cNvPr id="73" name="Google Shape;73;p12"/>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2"/>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1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3"/>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533400" lvl="0" marL="457200" rtl="0">
              <a:spcBef>
                <a:spcPts val="0"/>
              </a:spcBef>
              <a:spcAft>
                <a:spcPts val="0"/>
              </a:spcAft>
              <a:buSzPts val="4800"/>
              <a:buChar char="•"/>
              <a:defRPr/>
            </a:lvl1pPr>
            <a:lvl2pPr indent="-508000" lvl="1" marL="914400" rtl="0">
              <a:spcBef>
                <a:spcPts val="0"/>
              </a:spcBef>
              <a:spcAft>
                <a:spcPts val="0"/>
              </a:spcAft>
              <a:buSzPts val="4400"/>
              <a:buChar char="•"/>
              <a:defRPr/>
            </a:lvl2pPr>
            <a:lvl3pPr indent="-482600" lvl="2" marL="1371600" rtl="0">
              <a:spcBef>
                <a:spcPts val="0"/>
              </a:spcBef>
              <a:spcAft>
                <a:spcPts val="0"/>
              </a:spcAft>
              <a:buSzPts val="4000"/>
              <a:buChar char="•"/>
              <a:defRPr/>
            </a:lvl3pPr>
            <a:lvl4pPr indent="-457200" lvl="3" marL="1828800" rtl="0">
              <a:spcBef>
                <a:spcPts val="0"/>
              </a:spcBef>
              <a:spcAft>
                <a:spcPts val="0"/>
              </a:spcAft>
              <a:buSzPts val="3600"/>
              <a:buChar char="•"/>
              <a:defRPr/>
            </a:lvl4pPr>
            <a:lvl5pPr indent="-431800" lvl="4" marL="2286000" rtl="0">
              <a:spcBef>
                <a:spcPts val="0"/>
              </a:spcBef>
              <a:spcAft>
                <a:spcPts val="0"/>
              </a:spcAft>
              <a:buSzPts val="3200"/>
              <a:buChar char="•"/>
              <a:defRPr/>
            </a:lvl5pPr>
            <a:lvl6pPr indent="-431800" lvl="5" marL="2743200" rtl="0">
              <a:spcBef>
                <a:spcPts val="0"/>
              </a:spcBef>
              <a:spcAft>
                <a:spcPts val="0"/>
              </a:spcAft>
              <a:buSzPts val="3200"/>
              <a:buChar char="•"/>
              <a:defRPr/>
            </a:lvl6pPr>
            <a:lvl7pPr indent="-431800" lvl="6" marL="3200400" rtl="0">
              <a:spcBef>
                <a:spcPts val="0"/>
              </a:spcBef>
              <a:spcAft>
                <a:spcPts val="0"/>
              </a:spcAft>
              <a:buSzPts val="3200"/>
              <a:buChar char="•"/>
              <a:defRPr/>
            </a:lvl7pPr>
            <a:lvl8pPr indent="-431800" lvl="7" marL="3657600" rtl="0">
              <a:spcBef>
                <a:spcPts val="0"/>
              </a:spcBef>
              <a:spcAft>
                <a:spcPts val="0"/>
              </a:spcAft>
              <a:buSzPts val="3200"/>
              <a:buChar char="•"/>
              <a:defRPr/>
            </a:lvl8pPr>
            <a:lvl9pPr indent="-431800" lvl="8" marL="4114800" rtl="0">
              <a:spcBef>
                <a:spcPts val="0"/>
              </a:spcBef>
              <a:spcAft>
                <a:spcPts val="0"/>
              </a:spcAft>
              <a:buSzPts val="3200"/>
              <a:buChar char="•"/>
              <a:defRPr/>
            </a:lvl9pPr>
          </a:lstStyle>
          <a:p/>
        </p:txBody>
      </p:sp>
      <p:sp>
        <p:nvSpPr>
          <p:cNvPr id="78" name="Google Shape;78;p13"/>
          <p:cNvSpPr txBox="1"/>
          <p:nvPr>
            <p:ph idx="12" type="sldNum"/>
          </p:nvPr>
        </p:nvSpPr>
        <p:spPr>
          <a:xfrm>
            <a:off x="8472458" y="4663217"/>
            <a:ext cx="548700" cy="393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pic>
        <p:nvPicPr>
          <p:cNvPr id="86" name="Google Shape;86;p15"/>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87" name="Google Shape;87;p15"/>
          <p:cNvSpPr txBox="1"/>
          <p:nvPr>
            <p:ph type="ctrTitle"/>
          </p:nvPr>
        </p:nvSpPr>
        <p:spPr>
          <a:xfrm>
            <a:off x="2700002" y="2593722"/>
            <a:ext cx="3744000" cy="17907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EE5128"/>
              </a:buClr>
              <a:buSzPts val="3600"/>
              <a:buFont typeface="Roboto"/>
              <a:buNone/>
              <a:defRPr b="1" i="0" sz="3600">
                <a:solidFill>
                  <a:srgbClr val="EE5128"/>
                </a:solidFill>
                <a:latin typeface="Roboto"/>
                <a:ea typeface="Roboto"/>
                <a:cs typeface="Roboto"/>
                <a:sym typeface="Roboto"/>
              </a:defRPr>
            </a:lvl1pPr>
            <a:lvl2pPr lvl="1" rtl="0">
              <a:spcBef>
                <a:spcPts val="0"/>
              </a:spcBef>
              <a:spcAft>
                <a:spcPts val="0"/>
              </a:spcAft>
              <a:buClr>
                <a:srgbClr val="FF9900"/>
              </a:buClr>
              <a:buSzPts val="1100"/>
              <a:buNone/>
              <a:defRPr>
                <a:solidFill>
                  <a:srgbClr val="FF9900"/>
                </a:solidFill>
              </a:defRPr>
            </a:lvl2pPr>
            <a:lvl3pPr lvl="2" rtl="0">
              <a:spcBef>
                <a:spcPts val="0"/>
              </a:spcBef>
              <a:spcAft>
                <a:spcPts val="0"/>
              </a:spcAft>
              <a:buClr>
                <a:srgbClr val="FF9900"/>
              </a:buClr>
              <a:buSzPts val="1100"/>
              <a:buNone/>
              <a:defRPr>
                <a:solidFill>
                  <a:srgbClr val="FF9900"/>
                </a:solidFill>
              </a:defRPr>
            </a:lvl3pPr>
            <a:lvl4pPr lvl="3" rtl="0">
              <a:spcBef>
                <a:spcPts val="0"/>
              </a:spcBef>
              <a:spcAft>
                <a:spcPts val="0"/>
              </a:spcAft>
              <a:buClr>
                <a:srgbClr val="FF9900"/>
              </a:buClr>
              <a:buSzPts val="1100"/>
              <a:buNone/>
              <a:defRPr>
                <a:solidFill>
                  <a:srgbClr val="FF9900"/>
                </a:solidFill>
              </a:defRPr>
            </a:lvl4pPr>
            <a:lvl5pPr lvl="4" rtl="0">
              <a:spcBef>
                <a:spcPts val="0"/>
              </a:spcBef>
              <a:spcAft>
                <a:spcPts val="0"/>
              </a:spcAft>
              <a:buClr>
                <a:srgbClr val="FF9900"/>
              </a:buClr>
              <a:buSzPts val="1100"/>
              <a:buNone/>
              <a:defRPr>
                <a:solidFill>
                  <a:srgbClr val="FF9900"/>
                </a:solidFill>
              </a:defRPr>
            </a:lvl5pPr>
            <a:lvl6pPr lvl="5" rtl="0">
              <a:spcBef>
                <a:spcPts val="0"/>
              </a:spcBef>
              <a:spcAft>
                <a:spcPts val="0"/>
              </a:spcAft>
              <a:buClr>
                <a:srgbClr val="FF9900"/>
              </a:buClr>
              <a:buSzPts val="1100"/>
              <a:buNone/>
              <a:defRPr>
                <a:solidFill>
                  <a:srgbClr val="FF9900"/>
                </a:solidFill>
              </a:defRPr>
            </a:lvl6pPr>
            <a:lvl7pPr lvl="6" rtl="0">
              <a:spcBef>
                <a:spcPts val="0"/>
              </a:spcBef>
              <a:spcAft>
                <a:spcPts val="0"/>
              </a:spcAft>
              <a:buClr>
                <a:srgbClr val="FF9900"/>
              </a:buClr>
              <a:buSzPts val="1100"/>
              <a:buNone/>
              <a:defRPr>
                <a:solidFill>
                  <a:srgbClr val="FF9900"/>
                </a:solidFill>
              </a:defRPr>
            </a:lvl7pPr>
            <a:lvl8pPr lvl="7" rtl="0">
              <a:spcBef>
                <a:spcPts val="0"/>
              </a:spcBef>
              <a:spcAft>
                <a:spcPts val="0"/>
              </a:spcAft>
              <a:buClr>
                <a:srgbClr val="FF9900"/>
              </a:buClr>
              <a:buSzPts val="1100"/>
              <a:buNone/>
              <a:defRPr>
                <a:solidFill>
                  <a:srgbClr val="FF9900"/>
                </a:solidFill>
              </a:defRPr>
            </a:lvl8pPr>
            <a:lvl9pPr lvl="8" rtl="0">
              <a:spcBef>
                <a:spcPts val="0"/>
              </a:spcBef>
              <a:spcAft>
                <a:spcPts val="0"/>
              </a:spcAft>
              <a:buClr>
                <a:srgbClr val="FF9900"/>
              </a:buClr>
              <a:buSzPts val="1100"/>
              <a:buNone/>
              <a:defRPr>
                <a:solidFill>
                  <a:srgbClr val="FF9900"/>
                </a:solidFill>
              </a:defRPr>
            </a:lvl9pPr>
          </a:lstStyle>
          <a:p/>
        </p:txBody>
      </p:sp>
      <p:sp>
        <p:nvSpPr>
          <p:cNvPr id="88" name="Google Shape;88;p15"/>
          <p:cNvSpPr txBox="1"/>
          <p:nvPr>
            <p:ph idx="1" type="subTitle"/>
          </p:nvPr>
        </p:nvSpPr>
        <p:spPr>
          <a:xfrm>
            <a:off x="2700002" y="4058128"/>
            <a:ext cx="3744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rgbClr val="141331"/>
              </a:buClr>
              <a:buSzPts val="1800"/>
              <a:buNone/>
              <a:defRPr sz="1800">
                <a:solidFill>
                  <a:srgbClr val="141331"/>
                </a:solidFill>
                <a:latin typeface="Roboto"/>
                <a:ea typeface="Roboto"/>
                <a:cs typeface="Roboto"/>
                <a:sym typeface="Roboto"/>
              </a:defRPr>
            </a:lvl1pPr>
            <a:lvl2pPr lvl="1" rtl="0" algn="ctr">
              <a:lnSpc>
                <a:spcPct val="90000"/>
              </a:lnSpc>
              <a:spcBef>
                <a:spcPts val="400"/>
              </a:spcBef>
              <a:spcAft>
                <a:spcPts val="0"/>
              </a:spcAft>
              <a:buClr>
                <a:srgbClr val="FF9900"/>
              </a:buClr>
              <a:buSzPts val="1500"/>
              <a:buNone/>
              <a:defRPr sz="1500">
                <a:solidFill>
                  <a:srgbClr val="FF9900"/>
                </a:solidFill>
              </a:defRPr>
            </a:lvl2pPr>
            <a:lvl3pPr lvl="2" rtl="0" algn="ctr">
              <a:lnSpc>
                <a:spcPct val="90000"/>
              </a:lnSpc>
              <a:spcBef>
                <a:spcPts val="400"/>
              </a:spcBef>
              <a:spcAft>
                <a:spcPts val="0"/>
              </a:spcAft>
              <a:buClr>
                <a:srgbClr val="FF9900"/>
              </a:buClr>
              <a:buSzPts val="1400"/>
              <a:buNone/>
              <a:defRPr sz="1400">
                <a:solidFill>
                  <a:srgbClr val="FF9900"/>
                </a:solidFill>
              </a:defRPr>
            </a:lvl3pPr>
            <a:lvl4pPr lvl="3" rtl="0" algn="ctr">
              <a:lnSpc>
                <a:spcPct val="90000"/>
              </a:lnSpc>
              <a:spcBef>
                <a:spcPts val="400"/>
              </a:spcBef>
              <a:spcAft>
                <a:spcPts val="0"/>
              </a:spcAft>
              <a:buClr>
                <a:srgbClr val="FF9900"/>
              </a:buClr>
              <a:buSzPts val="1200"/>
              <a:buNone/>
              <a:defRPr sz="1200">
                <a:solidFill>
                  <a:srgbClr val="FF9900"/>
                </a:solidFill>
              </a:defRPr>
            </a:lvl4pPr>
            <a:lvl5pPr lvl="4" rtl="0" algn="ctr">
              <a:lnSpc>
                <a:spcPct val="90000"/>
              </a:lnSpc>
              <a:spcBef>
                <a:spcPts val="400"/>
              </a:spcBef>
              <a:spcAft>
                <a:spcPts val="0"/>
              </a:spcAft>
              <a:buClr>
                <a:srgbClr val="FF9900"/>
              </a:buClr>
              <a:buSzPts val="1200"/>
              <a:buNone/>
              <a:defRPr sz="1200">
                <a:solidFill>
                  <a:srgbClr val="FF9900"/>
                </a:solidFill>
              </a:defRPr>
            </a:lvl5pPr>
            <a:lvl6pPr lvl="5" rtl="0" algn="ctr">
              <a:lnSpc>
                <a:spcPct val="90000"/>
              </a:lnSpc>
              <a:spcBef>
                <a:spcPts val="400"/>
              </a:spcBef>
              <a:spcAft>
                <a:spcPts val="0"/>
              </a:spcAft>
              <a:buClr>
                <a:srgbClr val="FF9900"/>
              </a:buClr>
              <a:buSzPts val="1200"/>
              <a:buNone/>
              <a:defRPr sz="1200">
                <a:solidFill>
                  <a:srgbClr val="FF9900"/>
                </a:solidFill>
              </a:defRPr>
            </a:lvl6pPr>
            <a:lvl7pPr lvl="6" rtl="0" algn="ctr">
              <a:lnSpc>
                <a:spcPct val="90000"/>
              </a:lnSpc>
              <a:spcBef>
                <a:spcPts val="400"/>
              </a:spcBef>
              <a:spcAft>
                <a:spcPts val="0"/>
              </a:spcAft>
              <a:buClr>
                <a:srgbClr val="FF9900"/>
              </a:buClr>
              <a:buSzPts val="1200"/>
              <a:buNone/>
              <a:defRPr sz="1200">
                <a:solidFill>
                  <a:srgbClr val="FF9900"/>
                </a:solidFill>
              </a:defRPr>
            </a:lvl7pPr>
            <a:lvl8pPr lvl="7" rtl="0" algn="ctr">
              <a:lnSpc>
                <a:spcPct val="90000"/>
              </a:lnSpc>
              <a:spcBef>
                <a:spcPts val="400"/>
              </a:spcBef>
              <a:spcAft>
                <a:spcPts val="0"/>
              </a:spcAft>
              <a:buClr>
                <a:srgbClr val="FF9900"/>
              </a:buClr>
              <a:buSzPts val="1200"/>
              <a:buNone/>
              <a:defRPr sz="1200">
                <a:solidFill>
                  <a:srgbClr val="FF9900"/>
                </a:solidFill>
              </a:defRPr>
            </a:lvl8pPr>
            <a:lvl9pPr lvl="8" rtl="0" algn="ctr">
              <a:lnSpc>
                <a:spcPct val="90000"/>
              </a:lnSpc>
              <a:spcBef>
                <a:spcPts val="400"/>
              </a:spcBef>
              <a:spcAft>
                <a:spcPts val="0"/>
              </a:spcAft>
              <a:buClr>
                <a:srgbClr val="FF9900"/>
              </a:buClr>
              <a:buSzPts val="1200"/>
              <a:buNone/>
              <a:defRPr sz="1200">
                <a:solidFill>
                  <a:srgbClr val="FF9900"/>
                </a:solidFill>
              </a:defRPr>
            </a:lvl9pPr>
          </a:lstStyle>
          <a:p/>
        </p:txBody>
      </p:sp>
      <p:sp>
        <p:nvSpPr>
          <p:cNvPr id="89" name="Google Shape;89;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EE5128"/>
              </a:buClr>
              <a:buSzPts val="3300"/>
              <a:buFont typeface="Roboto"/>
              <a:buNone/>
              <a:defRPr b="1" i="0">
                <a:solidFill>
                  <a:srgbClr val="EE5128"/>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 name="Google Shape;94;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141331"/>
              </a:buClr>
              <a:buSzPts val="2100"/>
              <a:buChar char="•"/>
              <a:defRPr b="0" i="0">
                <a:solidFill>
                  <a:srgbClr val="141331"/>
                </a:solidFill>
                <a:latin typeface="Roboto"/>
                <a:ea typeface="Roboto"/>
                <a:cs typeface="Roboto"/>
                <a:sym typeface="Roboto"/>
              </a:defRPr>
            </a:lvl1pPr>
            <a:lvl2pPr indent="-342900" lvl="1" marL="914400" rtl="0" algn="l">
              <a:lnSpc>
                <a:spcPct val="90000"/>
              </a:lnSpc>
              <a:spcBef>
                <a:spcPts val="400"/>
              </a:spcBef>
              <a:spcAft>
                <a:spcPts val="0"/>
              </a:spcAft>
              <a:buClr>
                <a:srgbClr val="141331"/>
              </a:buClr>
              <a:buSzPts val="1800"/>
              <a:buChar char="•"/>
              <a:defRPr b="0" i="0">
                <a:solidFill>
                  <a:srgbClr val="141331"/>
                </a:solidFill>
                <a:latin typeface="Roboto"/>
                <a:ea typeface="Roboto"/>
                <a:cs typeface="Roboto"/>
                <a:sym typeface="Roboto"/>
              </a:defRPr>
            </a:lvl2pPr>
            <a:lvl3pPr indent="-323850" lvl="2" marL="1371600" rtl="0" algn="l">
              <a:lnSpc>
                <a:spcPct val="90000"/>
              </a:lnSpc>
              <a:spcBef>
                <a:spcPts val="400"/>
              </a:spcBef>
              <a:spcAft>
                <a:spcPts val="0"/>
              </a:spcAft>
              <a:buClr>
                <a:srgbClr val="141331"/>
              </a:buClr>
              <a:buSzPts val="1500"/>
              <a:buChar char="•"/>
              <a:defRPr b="0" i="0">
                <a:solidFill>
                  <a:srgbClr val="141331"/>
                </a:solidFill>
                <a:latin typeface="Roboto"/>
                <a:ea typeface="Roboto"/>
                <a:cs typeface="Roboto"/>
                <a:sym typeface="Roboto"/>
              </a:defRPr>
            </a:lvl3pPr>
            <a:lvl4pPr indent="-317500" lvl="3" marL="1828800" rtl="0" algn="l">
              <a:lnSpc>
                <a:spcPct val="90000"/>
              </a:lnSpc>
              <a:spcBef>
                <a:spcPts val="400"/>
              </a:spcBef>
              <a:spcAft>
                <a:spcPts val="0"/>
              </a:spcAft>
              <a:buClr>
                <a:srgbClr val="141331"/>
              </a:buClr>
              <a:buSzPts val="1400"/>
              <a:buChar char="•"/>
              <a:defRPr b="0" i="0">
                <a:solidFill>
                  <a:srgbClr val="141331"/>
                </a:solidFill>
                <a:latin typeface="Roboto"/>
                <a:ea typeface="Roboto"/>
                <a:cs typeface="Roboto"/>
                <a:sym typeface="Roboto"/>
              </a:defRPr>
            </a:lvl4pPr>
            <a:lvl5pPr indent="-317500" lvl="4" marL="2286000" rtl="0" algn="l">
              <a:lnSpc>
                <a:spcPct val="90000"/>
              </a:lnSpc>
              <a:spcBef>
                <a:spcPts val="400"/>
              </a:spcBef>
              <a:spcAft>
                <a:spcPts val="0"/>
              </a:spcAft>
              <a:buClr>
                <a:srgbClr val="141331"/>
              </a:buClr>
              <a:buSzPts val="1400"/>
              <a:buChar char="•"/>
              <a:defRPr b="0" i="0">
                <a:solidFill>
                  <a:srgbClr val="141331"/>
                </a:solidFill>
                <a:latin typeface="Roboto"/>
                <a:ea typeface="Roboto"/>
                <a:cs typeface="Roboto"/>
                <a:sym typeface="Roboto"/>
              </a:defRPr>
            </a:lvl5pPr>
            <a:lvl6pPr indent="-317500" lvl="5" marL="2743200" rtl="0" algn="l">
              <a:lnSpc>
                <a:spcPct val="90000"/>
              </a:lnSpc>
              <a:spcBef>
                <a:spcPts val="400"/>
              </a:spcBef>
              <a:spcAft>
                <a:spcPts val="0"/>
              </a:spcAft>
              <a:buClr>
                <a:srgbClr val="141331"/>
              </a:buClr>
              <a:buSzPts val="1400"/>
              <a:buChar char="•"/>
              <a:defRPr>
                <a:solidFill>
                  <a:srgbClr val="141331"/>
                </a:solidFill>
              </a:defRPr>
            </a:lvl6pPr>
            <a:lvl7pPr indent="-317500" lvl="6" marL="3200400" rtl="0" algn="l">
              <a:lnSpc>
                <a:spcPct val="90000"/>
              </a:lnSpc>
              <a:spcBef>
                <a:spcPts val="400"/>
              </a:spcBef>
              <a:spcAft>
                <a:spcPts val="0"/>
              </a:spcAft>
              <a:buClr>
                <a:srgbClr val="141331"/>
              </a:buClr>
              <a:buSzPts val="1400"/>
              <a:buChar char="•"/>
              <a:defRPr>
                <a:solidFill>
                  <a:srgbClr val="141331"/>
                </a:solidFill>
              </a:defRPr>
            </a:lvl7pPr>
            <a:lvl8pPr indent="-317500" lvl="7" marL="3657600" rtl="0" algn="l">
              <a:lnSpc>
                <a:spcPct val="90000"/>
              </a:lnSpc>
              <a:spcBef>
                <a:spcPts val="400"/>
              </a:spcBef>
              <a:spcAft>
                <a:spcPts val="0"/>
              </a:spcAft>
              <a:buClr>
                <a:srgbClr val="141331"/>
              </a:buClr>
              <a:buSzPts val="1400"/>
              <a:buChar char="•"/>
              <a:defRPr>
                <a:solidFill>
                  <a:srgbClr val="141331"/>
                </a:solidFill>
              </a:defRPr>
            </a:lvl8pPr>
            <a:lvl9pPr indent="-317500" lvl="8" marL="4114800" rtl="0" algn="l">
              <a:lnSpc>
                <a:spcPct val="90000"/>
              </a:lnSpc>
              <a:spcBef>
                <a:spcPts val="400"/>
              </a:spcBef>
              <a:spcAft>
                <a:spcPts val="0"/>
              </a:spcAft>
              <a:buClr>
                <a:srgbClr val="141331"/>
              </a:buClr>
              <a:buSzPts val="1400"/>
              <a:buChar char="•"/>
              <a:defRPr>
                <a:solidFill>
                  <a:srgbClr val="141331"/>
                </a:solidFill>
              </a:defRPr>
            </a:lvl9pPr>
          </a:lstStyle>
          <a:p/>
        </p:txBody>
      </p:sp>
      <p:sp>
        <p:nvSpPr>
          <p:cNvPr id="95" name="Google Shape;95;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98" name="Google Shape;98;p16"/>
          <p:cNvPicPr preferRelativeResize="0"/>
          <p:nvPr/>
        </p:nvPicPr>
        <p:blipFill>
          <a:blip r:embed="rId2">
            <a:alphaModFix/>
          </a:blip>
          <a:stretch>
            <a:fillRect/>
          </a:stretch>
        </p:blipFill>
        <p:spPr>
          <a:xfrm>
            <a:off x="7890950" y="3838225"/>
            <a:ext cx="1069300" cy="1164226"/>
          </a:xfrm>
          <a:prstGeom prst="rect">
            <a:avLst/>
          </a:prstGeom>
          <a:noFill/>
          <a:ln>
            <a:noFill/>
          </a:ln>
        </p:spPr>
      </p:pic>
      <p:pic>
        <p:nvPicPr>
          <p:cNvPr id="99" name="Google Shape;99;p16"/>
          <p:cNvPicPr preferRelativeResize="0"/>
          <p:nvPr/>
        </p:nvPicPr>
        <p:blipFill>
          <a:blip r:embed="rId3">
            <a:alphaModFix/>
          </a:blip>
          <a:stretch>
            <a:fillRect/>
          </a:stretch>
        </p:blipFill>
        <p:spPr>
          <a:xfrm>
            <a:off x="-3" y="3800425"/>
            <a:ext cx="1154200" cy="1343075"/>
          </a:xfrm>
          <a:prstGeom prst="rect">
            <a:avLst/>
          </a:prstGeom>
          <a:noFill/>
          <a:ln>
            <a:noFill/>
          </a:ln>
        </p:spPr>
      </p:pic>
      <p:pic>
        <p:nvPicPr>
          <p:cNvPr id="100" name="Google Shape;100;p16"/>
          <p:cNvPicPr preferRelativeResize="0"/>
          <p:nvPr/>
        </p:nvPicPr>
        <p:blipFill>
          <a:blip r:embed="rId4">
            <a:alphaModFix/>
          </a:blip>
          <a:stretch>
            <a:fillRect/>
          </a:stretch>
        </p:blipFill>
        <p:spPr>
          <a:xfrm>
            <a:off x="7840475" y="149238"/>
            <a:ext cx="1303525" cy="10393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01" name="Shape 101"/>
        <p:cNvGrpSpPr/>
        <p:nvPr/>
      </p:nvGrpSpPr>
      <p:grpSpPr>
        <a:xfrm>
          <a:off x="0" y="0"/>
          <a:ext cx="0" cy="0"/>
          <a:chOff x="0" y="0"/>
          <a:chExt cx="0" cy="0"/>
        </a:xfrm>
      </p:grpSpPr>
      <p:sp>
        <p:nvSpPr>
          <p:cNvPr id="102" name="Google Shape;102;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EE5128"/>
              </a:buClr>
              <a:buSzPts val="3300"/>
              <a:buFont typeface="Roboto"/>
              <a:buNone/>
              <a:defRPr b="1" i="0">
                <a:solidFill>
                  <a:srgbClr val="EE5128"/>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141331"/>
              </a:buClr>
              <a:buSzPts val="2100"/>
              <a:buChar char="•"/>
              <a:defRPr b="0" i="0">
                <a:solidFill>
                  <a:srgbClr val="141331"/>
                </a:solidFill>
                <a:latin typeface="Roboto"/>
                <a:ea typeface="Roboto"/>
                <a:cs typeface="Roboto"/>
                <a:sym typeface="Roboto"/>
              </a:defRPr>
            </a:lvl1pPr>
            <a:lvl2pPr indent="-342900" lvl="1" marL="914400" rtl="0" algn="l">
              <a:lnSpc>
                <a:spcPct val="90000"/>
              </a:lnSpc>
              <a:spcBef>
                <a:spcPts val="400"/>
              </a:spcBef>
              <a:spcAft>
                <a:spcPts val="0"/>
              </a:spcAft>
              <a:buClr>
                <a:srgbClr val="141331"/>
              </a:buClr>
              <a:buSzPts val="1800"/>
              <a:buChar char="•"/>
              <a:defRPr b="0" i="0">
                <a:solidFill>
                  <a:srgbClr val="141331"/>
                </a:solidFill>
                <a:latin typeface="Roboto"/>
                <a:ea typeface="Roboto"/>
                <a:cs typeface="Roboto"/>
                <a:sym typeface="Roboto"/>
              </a:defRPr>
            </a:lvl2pPr>
            <a:lvl3pPr indent="-323850" lvl="2" marL="1371600" rtl="0" algn="l">
              <a:lnSpc>
                <a:spcPct val="90000"/>
              </a:lnSpc>
              <a:spcBef>
                <a:spcPts val="400"/>
              </a:spcBef>
              <a:spcAft>
                <a:spcPts val="0"/>
              </a:spcAft>
              <a:buClr>
                <a:srgbClr val="141331"/>
              </a:buClr>
              <a:buSzPts val="1500"/>
              <a:buChar char="•"/>
              <a:defRPr b="0" i="0">
                <a:solidFill>
                  <a:srgbClr val="141331"/>
                </a:solidFill>
                <a:latin typeface="Roboto"/>
                <a:ea typeface="Roboto"/>
                <a:cs typeface="Roboto"/>
                <a:sym typeface="Roboto"/>
              </a:defRPr>
            </a:lvl3pPr>
            <a:lvl4pPr indent="-317500" lvl="3" marL="1828800" rtl="0" algn="l">
              <a:lnSpc>
                <a:spcPct val="90000"/>
              </a:lnSpc>
              <a:spcBef>
                <a:spcPts val="400"/>
              </a:spcBef>
              <a:spcAft>
                <a:spcPts val="0"/>
              </a:spcAft>
              <a:buClr>
                <a:srgbClr val="141331"/>
              </a:buClr>
              <a:buSzPts val="1400"/>
              <a:buChar char="•"/>
              <a:defRPr b="0" i="0">
                <a:solidFill>
                  <a:srgbClr val="141331"/>
                </a:solidFill>
                <a:latin typeface="Roboto"/>
                <a:ea typeface="Roboto"/>
                <a:cs typeface="Roboto"/>
                <a:sym typeface="Roboto"/>
              </a:defRPr>
            </a:lvl4pPr>
            <a:lvl5pPr indent="-317500" lvl="4" marL="2286000" rtl="0" algn="l">
              <a:lnSpc>
                <a:spcPct val="90000"/>
              </a:lnSpc>
              <a:spcBef>
                <a:spcPts val="400"/>
              </a:spcBef>
              <a:spcAft>
                <a:spcPts val="0"/>
              </a:spcAft>
              <a:buClr>
                <a:srgbClr val="141331"/>
              </a:buClr>
              <a:buSzPts val="1400"/>
              <a:buChar char="•"/>
              <a:defRPr b="0" i="0">
                <a:solidFill>
                  <a:srgbClr val="141331"/>
                </a:solidFill>
                <a:latin typeface="Roboto"/>
                <a:ea typeface="Roboto"/>
                <a:cs typeface="Roboto"/>
                <a:sym typeface="Roboto"/>
              </a:defRPr>
            </a:lvl5pPr>
            <a:lvl6pPr indent="-317500" lvl="5" marL="2743200" rtl="0" algn="l">
              <a:lnSpc>
                <a:spcPct val="90000"/>
              </a:lnSpc>
              <a:spcBef>
                <a:spcPts val="400"/>
              </a:spcBef>
              <a:spcAft>
                <a:spcPts val="0"/>
              </a:spcAft>
              <a:buClr>
                <a:srgbClr val="141331"/>
              </a:buClr>
              <a:buSzPts val="1400"/>
              <a:buChar char="•"/>
              <a:defRPr>
                <a:solidFill>
                  <a:srgbClr val="141331"/>
                </a:solidFill>
              </a:defRPr>
            </a:lvl6pPr>
            <a:lvl7pPr indent="-317500" lvl="6" marL="3200400" rtl="0" algn="l">
              <a:lnSpc>
                <a:spcPct val="90000"/>
              </a:lnSpc>
              <a:spcBef>
                <a:spcPts val="400"/>
              </a:spcBef>
              <a:spcAft>
                <a:spcPts val="0"/>
              </a:spcAft>
              <a:buClr>
                <a:srgbClr val="141331"/>
              </a:buClr>
              <a:buSzPts val="1400"/>
              <a:buChar char="•"/>
              <a:defRPr>
                <a:solidFill>
                  <a:srgbClr val="141331"/>
                </a:solidFill>
              </a:defRPr>
            </a:lvl7pPr>
            <a:lvl8pPr indent="-317500" lvl="7" marL="3657600" rtl="0" algn="l">
              <a:lnSpc>
                <a:spcPct val="90000"/>
              </a:lnSpc>
              <a:spcBef>
                <a:spcPts val="400"/>
              </a:spcBef>
              <a:spcAft>
                <a:spcPts val="0"/>
              </a:spcAft>
              <a:buClr>
                <a:srgbClr val="141331"/>
              </a:buClr>
              <a:buSzPts val="1400"/>
              <a:buChar char="•"/>
              <a:defRPr>
                <a:solidFill>
                  <a:srgbClr val="141331"/>
                </a:solidFill>
              </a:defRPr>
            </a:lvl8pPr>
            <a:lvl9pPr indent="-317500" lvl="8" marL="4114800" rtl="0" algn="l">
              <a:lnSpc>
                <a:spcPct val="90000"/>
              </a:lnSpc>
              <a:spcBef>
                <a:spcPts val="400"/>
              </a:spcBef>
              <a:spcAft>
                <a:spcPts val="0"/>
              </a:spcAft>
              <a:buClr>
                <a:srgbClr val="141331"/>
              </a:buClr>
              <a:buSzPts val="1400"/>
              <a:buChar char="•"/>
              <a:defRPr>
                <a:solidFill>
                  <a:srgbClr val="141331"/>
                </a:solidFill>
              </a:defRPr>
            </a:lvl9pPr>
          </a:lstStyle>
          <a:p/>
        </p:txBody>
      </p:sp>
      <p:sp>
        <p:nvSpPr>
          <p:cNvPr id="104" name="Google Shape;104;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07" name="Google Shape;107;p17"/>
          <p:cNvPicPr preferRelativeResize="0"/>
          <p:nvPr/>
        </p:nvPicPr>
        <p:blipFill>
          <a:blip r:embed="rId2">
            <a:alphaModFix/>
          </a:blip>
          <a:stretch>
            <a:fillRect/>
          </a:stretch>
        </p:blipFill>
        <p:spPr>
          <a:xfrm>
            <a:off x="7890950" y="188838"/>
            <a:ext cx="1069300" cy="1164226"/>
          </a:xfrm>
          <a:prstGeom prst="rect">
            <a:avLst/>
          </a:prstGeom>
          <a:noFill/>
          <a:ln>
            <a:noFill/>
          </a:ln>
        </p:spPr>
      </p:pic>
      <p:pic>
        <p:nvPicPr>
          <p:cNvPr id="108" name="Google Shape;108;p17"/>
          <p:cNvPicPr preferRelativeResize="0"/>
          <p:nvPr/>
        </p:nvPicPr>
        <p:blipFill>
          <a:blip r:embed="rId3">
            <a:alphaModFix/>
          </a:blip>
          <a:stretch>
            <a:fillRect/>
          </a:stretch>
        </p:blipFill>
        <p:spPr>
          <a:xfrm>
            <a:off x="7840475" y="4001788"/>
            <a:ext cx="1303525" cy="1039375"/>
          </a:xfrm>
          <a:prstGeom prst="rect">
            <a:avLst/>
          </a:prstGeom>
          <a:noFill/>
          <a:ln>
            <a:noFill/>
          </a:ln>
        </p:spPr>
      </p:pic>
      <p:pic>
        <p:nvPicPr>
          <p:cNvPr id="109" name="Google Shape;109;p17"/>
          <p:cNvPicPr preferRelativeResize="0"/>
          <p:nvPr/>
        </p:nvPicPr>
        <p:blipFill>
          <a:blip r:embed="rId4">
            <a:alphaModFix/>
          </a:blip>
          <a:stretch>
            <a:fillRect/>
          </a:stretch>
        </p:blipFill>
        <p:spPr>
          <a:xfrm>
            <a:off x="-3" y="3800425"/>
            <a:ext cx="1154200" cy="13430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2">
            <a:alphaModFix/>
          </a:blip>
          <a:stretch>
            <a:fillRect/>
          </a:stretch>
        </p:blipFill>
        <p:spPr>
          <a:xfrm>
            <a:off x="7381350" y="-12"/>
            <a:ext cx="1303525" cy="1039375"/>
          </a:xfrm>
          <a:prstGeom prst="rect">
            <a:avLst/>
          </a:prstGeom>
          <a:noFill/>
          <a:ln>
            <a:noFill/>
          </a:ln>
        </p:spPr>
      </p:pic>
      <p:pic>
        <p:nvPicPr>
          <p:cNvPr id="112" name="Google Shape;112;p18"/>
          <p:cNvPicPr preferRelativeResize="0"/>
          <p:nvPr/>
        </p:nvPicPr>
        <p:blipFill>
          <a:blip r:embed="rId3">
            <a:alphaModFix/>
          </a:blip>
          <a:stretch>
            <a:fillRect/>
          </a:stretch>
        </p:blipFill>
        <p:spPr>
          <a:xfrm>
            <a:off x="0" y="4"/>
            <a:ext cx="9143998" cy="5140792"/>
          </a:xfrm>
          <a:prstGeom prst="rect">
            <a:avLst/>
          </a:prstGeom>
          <a:noFill/>
          <a:ln>
            <a:noFill/>
          </a:ln>
        </p:spPr>
      </p:pic>
      <p:sp>
        <p:nvSpPr>
          <p:cNvPr id="113" name="Google Shape;113;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EE5128"/>
              </a:buClr>
              <a:buSzPts val="3300"/>
              <a:buFont typeface="Roboto"/>
              <a:buNone/>
              <a:defRPr b="1" i="0" sz="3300">
                <a:solidFill>
                  <a:srgbClr val="EE5128"/>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4" name="Google Shape;114;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5" name="Google Shape;115;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6" name="Google Shape;116;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17" name="Google Shape;117;p18"/>
          <p:cNvPicPr preferRelativeResize="0"/>
          <p:nvPr/>
        </p:nvPicPr>
        <p:blipFill>
          <a:blip r:embed="rId4">
            <a:alphaModFix/>
          </a:blip>
          <a:stretch>
            <a:fillRect/>
          </a:stretch>
        </p:blipFill>
        <p:spPr>
          <a:xfrm>
            <a:off x="7986280" y="3838225"/>
            <a:ext cx="1069300" cy="1164226"/>
          </a:xfrm>
          <a:prstGeom prst="rect">
            <a:avLst/>
          </a:prstGeom>
          <a:noFill/>
          <a:ln>
            <a:noFill/>
          </a:ln>
        </p:spPr>
      </p:pic>
      <p:pic>
        <p:nvPicPr>
          <p:cNvPr id="118" name="Google Shape;118;p18"/>
          <p:cNvPicPr preferRelativeResize="0"/>
          <p:nvPr/>
        </p:nvPicPr>
        <p:blipFill>
          <a:blip r:embed="rId5">
            <a:alphaModFix/>
          </a:blip>
          <a:stretch>
            <a:fillRect/>
          </a:stretch>
        </p:blipFill>
        <p:spPr>
          <a:xfrm>
            <a:off x="-3" y="3800425"/>
            <a:ext cx="1154200" cy="13430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19" name="Shape 119"/>
        <p:cNvGrpSpPr/>
        <p:nvPr/>
      </p:nvGrpSpPr>
      <p:grpSpPr>
        <a:xfrm>
          <a:off x="0" y="0"/>
          <a:ext cx="0" cy="0"/>
          <a:chOff x="0" y="0"/>
          <a:chExt cx="0" cy="0"/>
        </a:xfrm>
      </p:grpSpPr>
      <p:sp>
        <p:nvSpPr>
          <p:cNvPr id="120" name="Google Shape;120;p19"/>
          <p:cNvSpPr txBox="1"/>
          <p:nvPr>
            <p:ph type="title"/>
          </p:nvPr>
        </p:nvSpPr>
        <p:spPr>
          <a:xfrm>
            <a:off x="1390854" y="273844"/>
            <a:ext cx="71244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EE5128"/>
              </a:buClr>
              <a:buSzPts val="3300"/>
              <a:buFont typeface="Roboto"/>
              <a:buNone/>
              <a:defRPr b="1" i="0">
                <a:solidFill>
                  <a:srgbClr val="EE5128"/>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1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141331"/>
              </a:buClr>
              <a:buSzPts val="2100"/>
              <a:buChar char="•"/>
              <a:defRPr b="0" i="0">
                <a:solidFill>
                  <a:srgbClr val="141331"/>
                </a:solidFill>
                <a:latin typeface="Roboto"/>
                <a:ea typeface="Roboto"/>
                <a:cs typeface="Roboto"/>
                <a:sym typeface="Roboto"/>
              </a:defRPr>
            </a:lvl1pPr>
            <a:lvl2pPr indent="-342900" lvl="1" marL="914400" rtl="0" algn="l">
              <a:lnSpc>
                <a:spcPct val="90000"/>
              </a:lnSpc>
              <a:spcBef>
                <a:spcPts val="400"/>
              </a:spcBef>
              <a:spcAft>
                <a:spcPts val="0"/>
              </a:spcAft>
              <a:buClr>
                <a:srgbClr val="141331"/>
              </a:buClr>
              <a:buSzPts val="1800"/>
              <a:buChar char="•"/>
              <a:defRPr b="0" i="0">
                <a:solidFill>
                  <a:srgbClr val="141331"/>
                </a:solidFill>
                <a:latin typeface="Roboto"/>
                <a:ea typeface="Roboto"/>
                <a:cs typeface="Roboto"/>
                <a:sym typeface="Roboto"/>
              </a:defRPr>
            </a:lvl2pPr>
            <a:lvl3pPr indent="-323850" lvl="2" marL="1371600" rtl="0" algn="l">
              <a:lnSpc>
                <a:spcPct val="90000"/>
              </a:lnSpc>
              <a:spcBef>
                <a:spcPts val="400"/>
              </a:spcBef>
              <a:spcAft>
                <a:spcPts val="0"/>
              </a:spcAft>
              <a:buClr>
                <a:srgbClr val="141331"/>
              </a:buClr>
              <a:buSzPts val="1500"/>
              <a:buChar char="•"/>
              <a:defRPr b="0" i="0">
                <a:solidFill>
                  <a:srgbClr val="141331"/>
                </a:solidFill>
                <a:latin typeface="Roboto"/>
                <a:ea typeface="Roboto"/>
                <a:cs typeface="Roboto"/>
                <a:sym typeface="Roboto"/>
              </a:defRPr>
            </a:lvl3pPr>
            <a:lvl4pPr indent="-317500" lvl="3" marL="1828800" rtl="0" algn="l">
              <a:lnSpc>
                <a:spcPct val="90000"/>
              </a:lnSpc>
              <a:spcBef>
                <a:spcPts val="400"/>
              </a:spcBef>
              <a:spcAft>
                <a:spcPts val="0"/>
              </a:spcAft>
              <a:buClr>
                <a:srgbClr val="141331"/>
              </a:buClr>
              <a:buSzPts val="1400"/>
              <a:buChar char="•"/>
              <a:defRPr b="0" i="0">
                <a:solidFill>
                  <a:srgbClr val="141331"/>
                </a:solidFill>
                <a:latin typeface="Roboto"/>
                <a:ea typeface="Roboto"/>
                <a:cs typeface="Roboto"/>
                <a:sym typeface="Roboto"/>
              </a:defRPr>
            </a:lvl4pPr>
            <a:lvl5pPr indent="-317500" lvl="4" marL="2286000" rtl="0" algn="l">
              <a:lnSpc>
                <a:spcPct val="90000"/>
              </a:lnSpc>
              <a:spcBef>
                <a:spcPts val="400"/>
              </a:spcBef>
              <a:spcAft>
                <a:spcPts val="0"/>
              </a:spcAft>
              <a:buClr>
                <a:srgbClr val="141331"/>
              </a:buClr>
              <a:buSzPts val="1400"/>
              <a:buChar char="•"/>
              <a:defRPr b="0" i="0">
                <a:solidFill>
                  <a:srgbClr val="141331"/>
                </a:solidFill>
                <a:latin typeface="Roboto"/>
                <a:ea typeface="Roboto"/>
                <a:cs typeface="Roboto"/>
                <a:sym typeface="Roboto"/>
              </a:defRPr>
            </a:lvl5pPr>
            <a:lvl6pPr indent="-317500" lvl="5" marL="2743200" rtl="0" algn="l">
              <a:lnSpc>
                <a:spcPct val="90000"/>
              </a:lnSpc>
              <a:spcBef>
                <a:spcPts val="400"/>
              </a:spcBef>
              <a:spcAft>
                <a:spcPts val="0"/>
              </a:spcAft>
              <a:buClr>
                <a:srgbClr val="141331"/>
              </a:buClr>
              <a:buSzPts val="1400"/>
              <a:buChar char="•"/>
              <a:defRPr>
                <a:solidFill>
                  <a:srgbClr val="141331"/>
                </a:solidFill>
              </a:defRPr>
            </a:lvl6pPr>
            <a:lvl7pPr indent="-317500" lvl="6" marL="3200400" rtl="0" algn="l">
              <a:lnSpc>
                <a:spcPct val="90000"/>
              </a:lnSpc>
              <a:spcBef>
                <a:spcPts val="400"/>
              </a:spcBef>
              <a:spcAft>
                <a:spcPts val="0"/>
              </a:spcAft>
              <a:buClr>
                <a:srgbClr val="141331"/>
              </a:buClr>
              <a:buSzPts val="1400"/>
              <a:buChar char="•"/>
              <a:defRPr>
                <a:solidFill>
                  <a:srgbClr val="141331"/>
                </a:solidFill>
              </a:defRPr>
            </a:lvl7pPr>
            <a:lvl8pPr indent="-317500" lvl="7" marL="3657600" rtl="0" algn="l">
              <a:lnSpc>
                <a:spcPct val="90000"/>
              </a:lnSpc>
              <a:spcBef>
                <a:spcPts val="400"/>
              </a:spcBef>
              <a:spcAft>
                <a:spcPts val="0"/>
              </a:spcAft>
              <a:buClr>
                <a:srgbClr val="141331"/>
              </a:buClr>
              <a:buSzPts val="1400"/>
              <a:buChar char="•"/>
              <a:defRPr>
                <a:solidFill>
                  <a:srgbClr val="141331"/>
                </a:solidFill>
              </a:defRPr>
            </a:lvl8pPr>
            <a:lvl9pPr indent="-317500" lvl="8" marL="4114800" rtl="0" algn="l">
              <a:lnSpc>
                <a:spcPct val="90000"/>
              </a:lnSpc>
              <a:spcBef>
                <a:spcPts val="400"/>
              </a:spcBef>
              <a:spcAft>
                <a:spcPts val="0"/>
              </a:spcAft>
              <a:buClr>
                <a:srgbClr val="141331"/>
              </a:buClr>
              <a:buSzPts val="1400"/>
              <a:buChar char="•"/>
              <a:defRPr>
                <a:solidFill>
                  <a:srgbClr val="141331"/>
                </a:solidFill>
              </a:defRPr>
            </a:lvl9pPr>
          </a:lstStyle>
          <a:p/>
        </p:txBody>
      </p:sp>
      <p:sp>
        <p:nvSpPr>
          <p:cNvPr id="122" name="Google Shape;12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25" name="Google Shape;125;p19"/>
          <p:cNvPicPr preferRelativeResize="0"/>
          <p:nvPr/>
        </p:nvPicPr>
        <p:blipFill>
          <a:blip r:embed="rId2">
            <a:alphaModFix/>
          </a:blip>
          <a:stretch>
            <a:fillRect/>
          </a:stretch>
        </p:blipFill>
        <p:spPr>
          <a:xfrm>
            <a:off x="172330" y="161413"/>
            <a:ext cx="1069300" cy="1164226"/>
          </a:xfrm>
          <a:prstGeom prst="rect">
            <a:avLst/>
          </a:prstGeom>
          <a:noFill/>
          <a:ln>
            <a:noFill/>
          </a:ln>
        </p:spPr>
      </p:pic>
      <p:pic>
        <p:nvPicPr>
          <p:cNvPr id="126" name="Google Shape;126;p19"/>
          <p:cNvPicPr preferRelativeResize="0"/>
          <p:nvPr/>
        </p:nvPicPr>
        <p:blipFill>
          <a:blip r:embed="rId3">
            <a:alphaModFix/>
          </a:blip>
          <a:stretch>
            <a:fillRect/>
          </a:stretch>
        </p:blipFill>
        <p:spPr>
          <a:xfrm>
            <a:off x="7840475" y="4001788"/>
            <a:ext cx="1303525" cy="1039375"/>
          </a:xfrm>
          <a:prstGeom prst="rect">
            <a:avLst/>
          </a:prstGeom>
          <a:noFill/>
          <a:ln>
            <a:noFill/>
          </a:ln>
        </p:spPr>
      </p:pic>
      <p:pic>
        <p:nvPicPr>
          <p:cNvPr id="127" name="Google Shape;127;p19"/>
          <p:cNvPicPr preferRelativeResize="0"/>
          <p:nvPr/>
        </p:nvPicPr>
        <p:blipFill>
          <a:blip r:embed="rId4">
            <a:alphaModFix/>
          </a:blip>
          <a:stretch>
            <a:fillRect/>
          </a:stretch>
        </p:blipFill>
        <p:spPr>
          <a:xfrm>
            <a:off x="-3" y="3800425"/>
            <a:ext cx="1154200" cy="13430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2">
            <a:alphaModFix/>
          </a:blip>
          <a:stretch>
            <a:fillRect/>
          </a:stretch>
        </p:blipFill>
        <p:spPr>
          <a:xfrm>
            <a:off x="-2" y="-1"/>
            <a:ext cx="9143998" cy="5140803"/>
          </a:xfrm>
          <a:prstGeom prst="rect">
            <a:avLst/>
          </a:prstGeom>
          <a:noFill/>
          <a:ln>
            <a:noFill/>
          </a:ln>
        </p:spPr>
      </p:pic>
      <p:sp>
        <p:nvSpPr>
          <p:cNvPr id="130" name="Google Shape;130;p20"/>
          <p:cNvSpPr txBox="1"/>
          <p:nvPr>
            <p:ph type="title"/>
          </p:nvPr>
        </p:nvSpPr>
        <p:spPr>
          <a:xfrm>
            <a:off x="1488069" y="246401"/>
            <a:ext cx="7340700" cy="866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3300"/>
              <a:buFont typeface="Roboto"/>
              <a:buNone/>
              <a:defRPr b="1" i="0" sz="3300">
                <a:solidFill>
                  <a:schemeClr val="lt1"/>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1" name="Google Shape;131;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34" name="Google Shape;134;p20"/>
          <p:cNvPicPr preferRelativeResize="0"/>
          <p:nvPr/>
        </p:nvPicPr>
        <p:blipFill>
          <a:blip r:embed="rId3">
            <a:alphaModFix/>
          </a:blip>
          <a:stretch>
            <a:fillRect/>
          </a:stretch>
        </p:blipFill>
        <p:spPr>
          <a:xfrm>
            <a:off x="172330" y="97638"/>
            <a:ext cx="1069300" cy="1164226"/>
          </a:xfrm>
          <a:prstGeom prst="rect">
            <a:avLst/>
          </a:prstGeom>
          <a:noFill/>
          <a:ln>
            <a:noFill/>
          </a:ln>
        </p:spPr>
      </p:pic>
      <p:pic>
        <p:nvPicPr>
          <p:cNvPr id="135" name="Google Shape;135;p20"/>
          <p:cNvPicPr preferRelativeResize="0"/>
          <p:nvPr/>
        </p:nvPicPr>
        <p:blipFill>
          <a:blip r:embed="rId4">
            <a:alphaModFix/>
          </a:blip>
          <a:stretch>
            <a:fillRect/>
          </a:stretch>
        </p:blipFill>
        <p:spPr>
          <a:xfrm>
            <a:off x="7562075" y="49099"/>
            <a:ext cx="1581926" cy="1261350"/>
          </a:xfrm>
          <a:prstGeom prst="rect">
            <a:avLst/>
          </a:prstGeom>
          <a:noFill/>
          <a:ln>
            <a:noFill/>
          </a:ln>
        </p:spPr>
      </p:pic>
      <p:pic>
        <p:nvPicPr>
          <p:cNvPr id="136" name="Google Shape;136;p20"/>
          <p:cNvPicPr preferRelativeResize="0"/>
          <p:nvPr/>
        </p:nvPicPr>
        <p:blipFill>
          <a:blip r:embed="rId5">
            <a:alphaModFix/>
          </a:blip>
          <a:stretch>
            <a:fillRect/>
          </a:stretch>
        </p:blipFill>
        <p:spPr>
          <a:xfrm>
            <a:off x="-3" y="3800425"/>
            <a:ext cx="1154200" cy="13430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137" name="Shape 137"/>
        <p:cNvGrpSpPr/>
        <p:nvPr/>
      </p:nvGrpSpPr>
      <p:grpSpPr>
        <a:xfrm>
          <a:off x="0" y="0"/>
          <a:ext cx="0" cy="0"/>
          <a:chOff x="0" y="0"/>
          <a:chExt cx="0" cy="0"/>
        </a:xfrm>
      </p:grpSpPr>
      <p:pic>
        <p:nvPicPr>
          <p:cNvPr id="138" name="Google Shape;138;p21"/>
          <p:cNvPicPr preferRelativeResize="0"/>
          <p:nvPr/>
        </p:nvPicPr>
        <p:blipFill>
          <a:blip r:embed="rId2">
            <a:alphaModFix/>
          </a:blip>
          <a:stretch>
            <a:fillRect/>
          </a:stretch>
        </p:blipFill>
        <p:spPr>
          <a:xfrm>
            <a:off x="-2" y="-1"/>
            <a:ext cx="9143998" cy="5140803"/>
          </a:xfrm>
          <a:prstGeom prst="rect">
            <a:avLst/>
          </a:prstGeom>
          <a:noFill/>
          <a:ln>
            <a:noFill/>
          </a:ln>
        </p:spPr>
      </p:pic>
      <p:sp>
        <p:nvSpPr>
          <p:cNvPr id="139" name="Google Shape;139;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0" name="Google Shape;140;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1" name="Google Shape;141;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1"/>
          <p:cNvSpPr txBox="1"/>
          <p:nvPr>
            <p:ph type="title"/>
          </p:nvPr>
        </p:nvSpPr>
        <p:spPr>
          <a:xfrm>
            <a:off x="321144" y="246401"/>
            <a:ext cx="7340700" cy="866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3300"/>
              <a:buFont typeface="Roboto"/>
              <a:buNone/>
              <a:defRPr b="1" i="0" sz="3300">
                <a:solidFill>
                  <a:schemeClr val="lt1"/>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43" name="Google Shape;143;p21"/>
          <p:cNvPicPr preferRelativeResize="0"/>
          <p:nvPr/>
        </p:nvPicPr>
        <p:blipFill>
          <a:blip r:embed="rId3">
            <a:alphaModFix/>
          </a:blip>
          <a:stretch>
            <a:fillRect/>
          </a:stretch>
        </p:blipFill>
        <p:spPr>
          <a:xfrm>
            <a:off x="7562075" y="49099"/>
            <a:ext cx="1581926" cy="1261350"/>
          </a:xfrm>
          <a:prstGeom prst="rect">
            <a:avLst/>
          </a:prstGeom>
          <a:noFill/>
          <a:ln>
            <a:noFill/>
          </a:ln>
        </p:spPr>
      </p:pic>
      <p:pic>
        <p:nvPicPr>
          <p:cNvPr id="144" name="Google Shape;144;p21"/>
          <p:cNvPicPr preferRelativeResize="0"/>
          <p:nvPr/>
        </p:nvPicPr>
        <p:blipFill>
          <a:blip r:embed="rId4">
            <a:alphaModFix/>
          </a:blip>
          <a:stretch>
            <a:fillRect/>
          </a:stretch>
        </p:blipFill>
        <p:spPr>
          <a:xfrm>
            <a:off x="7890950" y="3838225"/>
            <a:ext cx="1069300" cy="1164226"/>
          </a:xfrm>
          <a:prstGeom prst="rect">
            <a:avLst/>
          </a:prstGeom>
          <a:noFill/>
          <a:ln>
            <a:noFill/>
          </a:ln>
        </p:spPr>
      </p:pic>
      <p:pic>
        <p:nvPicPr>
          <p:cNvPr id="145" name="Google Shape;145;p21"/>
          <p:cNvPicPr preferRelativeResize="0"/>
          <p:nvPr/>
        </p:nvPicPr>
        <p:blipFill>
          <a:blip r:embed="rId5">
            <a:alphaModFix/>
          </a:blip>
          <a:stretch>
            <a:fillRect/>
          </a:stretch>
        </p:blipFill>
        <p:spPr>
          <a:xfrm>
            <a:off x="-3" y="3800425"/>
            <a:ext cx="1154200" cy="1343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22" name="Google Shape;22;p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4800"/>
              <a:buFont typeface="IrisUPC"/>
              <a:buNone/>
              <a:defRPr/>
            </a:lvl1pPr>
            <a:lvl2pPr lvl="1" rtl="0" algn="ctr">
              <a:spcBef>
                <a:spcPts val="0"/>
              </a:spcBef>
              <a:spcAft>
                <a:spcPts val="0"/>
              </a:spcAft>
              <a:buSzPts val="4400"/>
              <a:buFont typeface="IrisUPC"/>
              <a:buNone/>
              <a:defRPr/>
            </a:lvl2pPr>
            <a:lvl3pPr lvl="2" rtl="0" algn="ctr">
              <a:spcBef>
                <a:spcPts val="0"/>
              </a:spcBef>
              <a:spcAft>
                <a:spcPts val="0"/>
              </a:spcAft>
              <a:buSzPts val="4000"/>
              <a:buFont typeface="IrisUPC"/>
              <a:buNone/>
              <a:defRPr/>
            </a:lvl3pPr>
            <a:lvl4pPr lvl="3" rtl="0" algn="ctr">
              <a:spcBef>
                <a:spcPts val="0"/>
              </a:spcBef>
              <a:spcAft>
                <a:spcPts val="0"/>
              </a:spcAft>
              <a:buSzPts val="3600"/>
              <a:buFont typeface="IrisUPC"/>
              <a:buNone/>
              <a:defRPr/>
            </a:lvl4pPr>
            <a:lvl5pPr lvl="4" rtl="0" algn="ctr">
              <a:spcBef>
                <a:spcPts val="0"/>
              </a:spcBef>
              <a:spcAft>
                <a:spcPts val="0"/>
              </a:spcAft>
              <a:buSzPts val="3200"/>
              <a:buFont typeface="IrisUPC"/>
              <a:buNone/>
              <a:defRPr/>
            </a:lvl5pPr>
            <a:lvl6pPr lvl="5" rtl="0" algn="ctr">
              <a:spcBef>
                <a:spcPts val="0"/>
              </a:spcBef>
              <a:spcAft>
                <a:spcPts val="0"/>
              </a:spcAft>
              <a:buSzPts val="3200"/>
              <a:buFont typeface="IrisUPC"/>
              <a:buNone/>
              <a:defRPr/>
            </a:lvl6pPr>
            <a:lvl7pPr lvl="6" rtl="0" algn="ctr">
              <a:spcBef>
                <a:spcPts val="0"/>
              </a:spcBef>
              <a:spcAft>
                <a:spcPts val="0"/>
              </a:spcAft>
              <a:buSzPts val="3200"/>
              <a:buFont typeface="IrisUPC"/>
              <a:buNone/>
              <a:defRPr/>
            </a:lvl7pPr>
            <a:lvl8pPr lvl="7" rtl="0" algn="ctr">
              <a:spcBef>
                <a:spcPts val="0"/>
              </a:spcBef>
              <a:spcAft>
                <a:spcPts val="0"/>
              </a:spcAft>
              <a:buSzPts val="3200"/>
              <a:buFont typeface="IrisUPC"/>
              <a:buNone/>
              <a:defRPr/>
            </a:lvl8pPr>
            <a:lvl9pPr lvl="8" rtl="0" algn="ctr">
              <a:spcBef>
                <a:spcPts val="0"/>
              </a:spcBef>
              <a:spcAft>
                <a:spcPts val="0"/>
              </a:spcAft>
              <a:buSzPts val="3200"/>
              <a:buFont typeface="IrisUPC"/>
              <a:buNone/>
              <a:defRPr/>
            </a:lvl9pPr>
          </a:lstStyle>
          <a:p/>
        </p:txBody>
      </p:sp>
      <p:sp>
        <p:nvSpPr>
          <p:cNvPr id="23" name="Google Shape;23;p3"/>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3"/>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2">
            <a:alphaModFix/>
          </a:blip>
          <a:stretch>
            <a:fillRect/>
          </a:stretch>
        </p:blipFill>
        <p:spPr>
          <a:xfrm>
            <a:off x="-2" y="-1"/>
            <a:ext cx="9143998" cy="5140803"/>
          </a:xfrm>
          <a:prstGeom prst="rect">
            <a:avLst/>
          </a:prstGeom>
          <a:noFill/>
          <a:ln>
            <a:noFill/>
          </a:ln>
        </p:spPr>
      </p:pic>
      <p:pic>
        <p:nvPicPr>
          <p:cNvPr id="148" name="Google Shape;148;p22"/>
          <p:cNvPicPr preferRelativeResize="0"/>
          <p:nvPr/>
        </p:nvPicPr>
        <p:blipFill>
          <a:blip r:embed="rId3">
            <a:alphaModFix/>
          </a:blip>
          <a:stretch>
            <a:fillRect/>
          </a:stretch>
        </p:blipFill>
        <p:spPr>
          <a:xfrm>
            <a:off x="-3" y="3800425"/>
            <a:ext cx="1154200" cy="1343075"/>
          </a:xfrm>
          <a:prstGeom prst="rect">
            <a:avLst/>
          </a:prstGeom>
          <a:noFill/>
          <a:ln>
            <a:noFill/>
          </a:ln>
        </p:spPr>
      </p:pic>
      <p:sp>
        <p:nvSpPr>
          <p:cNvPr id="149" name="Google Shape;149;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0" name="Google Shape;150;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1" name="Google Shape;151;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22"/>
          <p:cNvSpPr txBox="1"/>
          <p:nvPr>
            <p:ph type="title"/>
          </p:nvPr>
        </p:nvSpPr>
        <p:spPr>
          <a:xfrm>
            <a:off x="321144" y="246401"/>
            <a:ext cx="7340700" cy="866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3300"/>
              <a:buFont typeface="Roboto"/>
              <a:buNone/>
              <a:defRPr b="1" i="0" sz="3300">
                <a:solidFill>
                  <a:schemeClr val="lt1"/>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53" name="Google Shape;153;p22"/>
          <p:cNvPicPr preferRelativeResize="0"/>
          <p:nvPr/>
        </p:nvPicPr>
        <p:blipFill>
          <a:blip r:embed="rId4">
            <a:alphaModFix/>
          </a:blip>
          <a:stretch>
            <a:fillRect/>
          </a:stretch>
        </p:blipFill>
        <p:spPr>
          <a:xfrm>
            <a:off x="7890950" y="97625"/>
            <a:ext cx="1069300" cy="11642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4" name="Shape 154"/>
        <p:cNvGrpSpPr/>
        <p:nvPr/>
      </p:nvGrpSpPr>
      <p:grpSpPr>
        <a:xfrm>
          <a:off x="0" y="0"/>
          <a:ext cx="0" cy="0"/>
          <a:chOff x="0" y="0"/>
          <a:chExt cx="0" cy="0"/>
        </a:xfrm>
      </p:grpSpPr>
      <p:sp>
        <p:nvSpPr>
          <p:cNvPr id="155" name="Google Shape;155;p23"/>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6" name="Google Shape;156;p2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57" name="Google Shape;157;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0" name="Shape 160"/>
        <p:cNvGrpSpPr/>
        <p:nvPr/>
      </p:nvGrpSpPr>
      <p:grpSpPr>
        <a:xfrm>
          <a:off x="0" y="0"/>
          <a:ext cx="0" cy="0"/>
          <a:chOff x="0" y="0"/>
          <a:chExt cx="0" cy="0"/>
        </a:xfrm>
      </p:grpSpPr>
      <p:sp>
        <p:nvSpPr>
          <p:cNvPr id="161" name="Google Shape;161;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2" name="Google Shape;162;p2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3" name="Google Shape;163;p2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4" name="Google Shape;164;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5" name="Google Shape;165;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6" name="Google Shape;166;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7" name="Shape 167"/>
        <p:cNvGrpSpPr/>
        <p:nvPr/>
      </p:nvGrpSpPr>
      <p:grpSpPr>
        <a:xfrm>
          <a:off x="0" y="0"/>
          <a:ext cx="0" cy="0"/>
          <a:chOff x="0" y="0"/>
          <a:chExt cx="0" cy="0"/>
        </a:xfrm>
      </p:grpSpPr>
      <p:sp>
        <p:nvSpPr>
          <p:cNvPr id="168" name="Google Shape;168;p2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9" name="Google Shape;169;p2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70" name="Google Shape;170;p25"/>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1" name="Google Shape;171;p2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72" name="Google Shape;172;p25"/>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4" name="Google Shape;174;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5" name="Google Shape;175;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6" name="Shape 176"/>
        <p:cNvGrpSpPr/>
        <p:nvPr/>
      </p:nvGrpSpPr>
      <p:grpSpPr>
        <a:xfrm>
          <a:off x="0" y="0"/>
          <a:ext cx="0" cy="0"/>
          <a:chOff x="0" y="0"/>
          <a:chExt cx="0" cy="0"/>
        </a:xfrm>
      </p:grpSpPr>
      <p:sp>
        <p:nvSpPr>
          <p:cNvPr id="177" name="Google Shape;17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 name="Google Shape;17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9" name="Google Shape;17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0" name="Shape 180"/>
        <p:cNvGrpSpPr/>
        <p:nvPr/>
      </p:nvGrpSpPr>
      <p:grpSpPr>
        <a:xfrm>
          <a:off x="0" y="0"/>
          <a:ext cx="0" cy="0"/>
          <a:chOff x="0" y="0"/>
          <a:chExt cx="0" cy="0"/>
        </a:xfrm>
      </p:grpSpPr>
      <p:sp>
        <p:nvSpPr>
          <p:cNvPr id="181" name="Google Shape;181;p2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2" name="Google Shape;182;p27"/>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83" name="Google Shape;183;p27"/>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84" name="Google Shape;184;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5" name="Google Shape;185;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6" name="Google Shape;186;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7" name="Shape 187"/>
        <p:cNvGrpSpPr/>
        <p:nvPr/>
      </p:nvGrpSpPr>
      <p:grpSpPr>
        <a:xfrm>
          <a:off x="0" y="0"/>
          <a:ext cx="0" cy="0"/>
          <a:chOff x="0" y="0"/>
          <a:chExt cx="0" cy="0"/>
        </a:xfrm>
      </p:grpSpPr>
      <p:sp>
        <p:nvSpPr>
          <p:cNvPr id="188" name="Google Shape;188;p2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9" name="Google Shape;189;p28"/>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90" name="Google Shape;190;p28"/>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91" name="Google Shape;191;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2" name="Google Shape;192;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3" name="Google Shape;193;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4" name="Shape 194"/>
        <p:cNvGrpSpPr/>
        <p:nvPr/>
      </p:nvGrpSpPr>
      <p:grpSpPr>
        <a:xfrm>
          <a:off x="0" y="0"/>
          <a:ext cx="0" cy="0"/>
          <a:chOff x="0" y="0"/>
          <a:chExt cx="0" cy="0"/>
        </a:xfrm>
      </p:grpSpPr>
      <p:sp>
        <p:nvSpPr>
          <p:cNvPr id="195" name="Google Shape;195;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6" name="Google Shape;196;p29"/>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7" name="Google Shape;197;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8" name="Google Shape;198;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9" name="Google Shape;199;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0" name="Shape 200"/>
        <p:cNvGrpSpPr/>
        <p:nvPr/>
      </p:nvGrpSpPr>
      <p:grpSpPr>
        <a:xfrm>
          <a:off x="0" y="0"/>
          <a:ext cx="0" cy="0"/>
          <a:chOff x="0" y="0"/>
          <a:chExt cx="0" cy="0"/>
        </a:xfrm>
      </p:grpSpPr>
      <p:sp>
        <p:nvSpPr>
          <p:cNvPr id="201" name="Google Shape;201;p30"/>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2" name="Google Shape;202;p30"/>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3" name="Google Shape;203;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4" name="Google Shape;204;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5" name="Google Shape;205;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27" name="Google Shape;27;p4"/>
          <p:cNvSpPr txBox="1"/>
          <p:nvPr>
            <p:ph idx="1" type="body"/>
          </p:nvPr>
        </p:nvSpPr>
        <p:spPr>
          <a:xfrm>
            <a:off x="179388" y="944166"/>
            <a:ext cx="8785200" cy="3779100"/>
          </a:xfrm>
          <a:prstGeom prst="rect">
            <a:avLst/>
          </a:prstGeom>
          <a:noFill/>
          <a:ln>
            <a:noFill/>
          </a:ln>
        </p:spPr>
        <p:txBody>
          <a:bodyPr anchorCtr="0" anchor="t" bIns="45700" lIns="91425" spcFirstLastPara="1" rIns="91425" wrap="square" tIns="45700">
            <a:noAutofit/>
          </a:bodyPr>
          <a:lstStyle>
            <a:lvl1pPr indent="-342900" lvl="0" marL="457200" rtl="0" algn="l">
              <a:spcBef>
                <a:spcPts val="0"/>
              </a:spcBef>
              <a:spcAft>
                <a:spcPts val="0"/>
              </a:spcAft>
              <a:buSzPts val="1800"/>
              <a:buChar char="•"/>
              <a:defRPr/>
            </a:lvl1pPr>
            <a:lvl2pPr indent="-342900" lvl="1" marL="914400" rtl="0" algn="l">
              <a:spcBef>
                <a:spcPts val="0"/>
              </a:spcBef>
              <a:spcAft>
                <a:spcPts val="0"/>
              </a:spcAft>
              <a:buSzPts val="1800"/>
              <a:buChar char="•"/>
              <a:defRPr/>
            </a:lvl2pPr>
            <a:lvl3pPr indent="-342900" lvl="2" marL="1371600" rtl="0" algn="l">
              <a:spcBef>
                <a:spcPts val="0"/>
              </a:spcBef>
              <a:spcAft>
                <a:spcPts val="0"/>
              </a:spcAft>
              <a:buSzPts val="1800"/>
              <a:buChar char="•"/>
              <a:defRPr/>
            </a:lvl3pPr>
            <a:lvl4pPr indent="-342900" lvl="3" marL="1828800" rtl="0" algn="l">
              <a:spcBef>
                <a:spcPts val="0"/>
              </a:spcBef>
              <a:spcAft>
                <a:spcPts val="0"/>
              </a:spcAft>
              <a:buSzPts val="1800"/>
              <a:buChar char="•"/>
              <a:defRPr/>
            </a:lvl4pPr>
            <a:lvl5pPr indent="-342900" lvl="4" marL="2286000" rtl="0" algn="l">
              <a:spcBef>
                <a:spcPts val="0"/>
              </a:spcBef>
              <a:spcAft>
                <a:spcPts val="0"/>
              </a:spcAft>
              <a:buSzPts val="1800"/>
              <a:buChar char="•"/>
              <a:defRPr/>
            </a:lvl5pPr>
            <a:lvl6pPr indent="-342900" lvl="5" marL="2743200" rtl="0" algn="l">
              <a:spcBef>
                <a:spcPts val="0"/>
              </a:spcBef>
              <a:spcAft>
                <a:spcPts val="0"/>
              </a:spcAft>
              <a:buSzPts val="1800"/>
              <a:buChar char="•"/>
              <a:defRPr/>
            </a:lvl6pPr>
            <a:lvl7pPr indent="-342900" lvl="6" marL="3200400" rtl="0" algn="l">
              <a:spcBef>
                <a:spcPts val="0"/>
              </a:spcBef>
              <a:spcAft>
                <a:spcPts val="0"/>
              </a:spcAft>
              <a:buSzPts val="1800"/>
              <a:buChar char="•"/>
              <a:defRPr/>
            </a:lvl7pPr>
            <a:lvl8pPr indent="-342900" lvl="7" marL="3657600" rtl="0" algn="l">
              <a:spcBef>
                <a:spcPts val="0"/>
              </a:spcBef>
              <a:spcAft>
                <a:spcPts val="0"/>
              </a:spcAft>
              <a:buSzPts val="1800"/>
              <a:buChar char="•"/>
              <a:defRPr/>
            </a:lvl8pPr>
            <a:lvl9pPr indent="-342900" lvl="8" marL="4114800" rtl="0" algn="l">
              <a:spcBef>
                <a:spcPts val="0"/>
              </a:spcBef>
              <a:spcAft>
                <a:spcPts val="0"/>
              </a:spcAft>
              <a:buSzPts val="1800"/>
              <a:buChar char="•"/>
              <a:defRPr/>
            </a:lvl9pPr>
          </a:lstStyle>
          <a:p/>
        </p:txBody>
      </p:sp>
      <p:sp>
        <p:nvSpPr>
          <p:cNvPr id="28" name="Google Shape;28;p4"/>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lnSpc>
                <a:spcPct val="80000"/>
              </a:lnSpc>
              <a:spcBef>
                <a:spcPts val="0"/>
              </a:spcBef>
              <a:spcAft>
                <a:spcPts val="0"/>
              </a:spcAft>
              <a:buSzPts val="1400"/>
              <a:buNone/>
              <a:defRPr b="1" sz="4000" cap="none"/>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32" name="Google Shape;32;p5"/>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0"/>
              </a:spcBef>
              <a:spcAft>
                <a:spcPts val="0"/>
              </a:spcAft>
              <a:buSzPts val="2000"/>
              <a:buFont typeface="IrisUPC"/>
              <a:buNone/>
              <a:defRPr sz="2000"/>
            </a:lvl1pPr>
            <a:lvl2pPr indent="-228600" lvl="1" marL="914400" rtl="0" algn="l">
              <a:spcBef>
                <a:spcPts val="0"/>
              </a:spcBef>
              <a:spcAft>
                <a:spcPts val="0"/>
              </a:spcAft>
              <a:buSzPts val="1800"/>
              <a:buFont typeface="IrisUPC"/>
              <a:buNone/>
              <a:defRPr sz="1800"/>
            </a:lvl2pPr>
            <a:lvl3pPr indent="-228600" lvl="2" marL="1371600" rtl="0" algn="l">
              <a:spcBef>
                <a:spcPts val="0"/>
              </a:spcBef>
              <a:spcAft>
                <a:spcPts val="0"/>
              </a:spcAft>
              <a:buSzPts val="1600"/>
              <a:buFont typeface="IrisUPC"/>
              <a:buNone/>
              <a:defRPr sz="1600"/>
            </a:lvl3pPr>
            <a:lvl4pPr indent="-228600" lvl="3" marL="1828800" rtl="0" algn="l">
              <a:spcBef>
                <a:spcPts val="0"/>
              </a:spcBef>
              <a:spcAft>
                <a:spcPts val="0"/>
              </a:spcAft>
              <a:buSzPts val="1400"/>
              <a:buFont typeface="IrisUPC"/>
              <a:buNone/>
              <a:defRPr sz="1400"/>
            </a:lvl4pPr>
            <a:lvl5pPr indent="-228600" lvl="4" marL="2286000" rtl="0" algn="l">
              <a:spcBef>
                <a:spcPts val="0"/>
              </a:spcBef>
              <a:spcAft>
                <a:spcPts val="0"/>
              </a:spcAft>
              <a:buSzPts val="1400"/>
              <a:buFont typeface="IrisUPC"/>
              <a:buNone/>
              <a:defRPr sz="1400"/>
            </a:lvl5pPr>
            <a:lvl6pPr indent="-228600" lvl="5" marL="2743200" rtl="0" algn="l">
              <a:spcBef>
                <a:spcPts val="0"/>
              </a:spcBef>
              <a:spcAft>
                <a:spcPts val="0"/>
              </a:spcAft>
              <a:buSzPts val="1400"/>
              <a:buFont typeface="IrisUPC"/>
              <a:buNone/>
              <a:defRPr sz="1400"/>
            </a:lvl6pPr>
            <a:lvl7pPr indent="-228600" lvl="6" marL="3200400" rtl="0" algn="l">
              <a:spcBef>
                <a:spcPts val="0"/>
              </a:spcBef>
              <a:spcAft>
                <a:spcPts val="0"/>
              </a:spcAft>
              <a:buSzPts val="1400"/>
              <a:buFont typeface="IrisUPC"/>
              <a:buNone/>
              <a:defRPr sz="1400"/>
            </a:lvl7pPr>
            <a:lvl8pPr indent="-228600" lvl="7" marL="3657600" rtl="0" algn="l">
              <a:spcBef>
                <a:spcPts val="0"/>
              </a:spcBef>
              <a:spcAft>
                <a:spcPts val="0"/>
              </a:spcAft>
              <a:buSzPts val="1400"/>
              <a:buFont typeface="IrisUPC"/>
              <a:buNone/>
              <a:defRPr sz="1400"/>
            </a:lvl8pPr>
            <a:lvl9pPr indent="-228600" lvl="8" marL="4114800" rtl="0" algn="l">
              <a:spcBef>
                <a:spcPts val="0"/>
              </a:spcBef>
              <a:spcAft>
                <a:spcPts val="0"/>
              </a:spcAft>
              <a:buSzPts val="1400"/>
              <a:buFont typeface="IrisUPC"/>
              <a:buNone/>
              <a:defRPr sz="1400"/>
            </a:lvl9pPr>
          </a:lstStyle>
          <a:p/>
        </p:txBody>
      </p:sp>
      <p:sp>
        <p:nvSpPr>
          <p:cNvPr id="33" name="Google Shape;33;p5"/>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5"/>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37" name="Google Shape;37;p6"/>
          <p:cNvSpPr txBox="1"/>
          <p:nvPr>
            <p:ph idx="1" type="body"/>
          </p:nvPr>
        </p:nvSpPr>
        <p:spPr>
          <a:xfrm>
            <a:off x="179388" y="944166"/>
            <a:ext cx="4316400" cy="3779100"/>
          </a:xfrm>
          <a:prstGeom prst="rect">
            <a:avLst/>
          </a:prstGeom>
          <a:noFill/>
          <a:ln>
            <a:noFill/>
          </a:ln>
        </p:spPr>
        <p:txBody>
          <a:bodyPr anchorCtr="0" anchor="t" bIns="45700" lIns="91425" spcFirstLastPara="1" rIns="91425" wrap="square" tIns="45700">
            <a:noAutofit/>
          </a:bodyPr>
          <a:lstStyle>
            <a:lvl1pPr indent="-406400" lvl="0" marL="457200" rtl="0" algn="l">
              <a:spcBef>
                <a:spcPts val="0"/>
              </a:spcBef>
              <a:spcAft>
                <a:spcPts val="0"/>
              </a:spcAft>
              <a:buSzPts val="2800"/>
              <a:buFont typeface="IrisUPC"/>
              <a:buChar char="•"/>
              <a:defRPr sz="2800"/>
            </a:lvl1pPr>
            <a:lvl2pPr indent="-381000" lvl="1" marL="914400" rtl="0" algn="l">
              <a:spcBef>
                <a:spcPts val="0"/>
              </a:spcBef>
              <a:spcAft>
                <a:spcPts val="0"/>
              </a:spcAft>
              <a:buSzPts val="2400"/>
              <a:buFont typeface="IrisUPC"/>
              <a:buChar char="•"/>
              <a:defRPr sz="2400"/>
            </a:lvl2pPr>
            <a:lvl3pPr indent="-355600" lvl="2" marL="1371600" rtl="0" algn="l">
              <a:spcBef>
                <a:spcPts val="0"/>
              </a:spcBef>
              <a:spcAft>
                <a:spcPts val="0"/>
              </a:spcAft>
              <a:buSzPts val="2000"/>
              <a:buFont typeface="IrisUPC"/>
              <a:buChar char="•"/>
              <a:defRPr sz="2000"/>
            </a:lvl3pPr>
            <a:lvl4pPr indent="-342900" lvl="3" marL="1828800" rtl="0" algn="l">
              <a:spcBef>
                <a:spcPts val="0"/>
              </a:spcBef>
              <a:spcAft>
                <a:spcPts val="0"/>
              </a:spcAft>
              <a:buSzPts val="1800"/>
              <a:buFont typeface="IrisUPC"/>
              <a:buChar char="•"/>
              <a:defRPr sz="1800"/>
            </a:lvl4pPr>
            <a:lvl5pPr indent="-342900" lvl="4" marL="2286000" rtl="0" algn="l">
              <a:spcBef>
                <a:spcPts val="0"/>
              </a:spcBef>
              <a:spcAft>
                <a:spcPts val="0"/>
              </a:spcAft>
              <a:buSzPts val="1800"/>
              <a:buFont typeface="IrisUPC"/>
              <a:buChar char="•"/>
              <a:defRPr sz="1800"/>
            </a:lvl5pPr>
            <a:lvl6pPr indent="-342900" lvl="5" marL="2743200" rtl="0" algn="l">
              <a:spcBef>
                <a:spcPts val="0"/>
              </a:spcBef>
              <a:spcAft>
                <a:spcPts val="0"/>
              </a:spcAft>
              <a:buSzPts val="1800"/>
              <a:buFont typeface="IrisUPC"/>
              <a:buChar char="•"/>
              <a:defRPr sz="1800"/>
            </a:lvl6pPr>
            <a:lvl7pPr indent="-342900" lvl="6" marL="3200400" rtl="0" algn="l">
              <a:spcBef>
                <a:spcPts val="0"/>
              </a:spcBef>
              <a:spcAft>
                <a:spcPts val="0"/>
              </a:spcAft>
              <a:buSzPts val="1800"/>
              <a:buFont typeface="IrisUPC"/>
              <a:buChar char="•"/>
              <a:defRPr sz="1800"/>
            </a:lvl7pPr>
            <a:lvl8pPr indent="-342900" lvl="7" marL="3657600" rtl="0" algn="l">
              <a:spcBef>
                <a:spcPts val="0"/>
              </a:spcBef>
              <a:spcAft>
                <a:spcPts val="0"/>
              </a:spcAft>
              <a:buSzPts val="1800"/>
              <a:buFont typeface="IrisUPC"/>
              <a:buChar char="•"/>
              <a:defRPr sz="1800"/>
            </a:lvl8pPr>
            <a:lvl9pPr indent="-342900" lvl="8" marL="4114800" rtl="0" algn="l">
              <a:spcBef>
                <a:spcPts val="0"/>
              </a:spcBef>
              <a:spcAft>
                <a:spcPts val="0"/>
              </a:spcAft>
              <a:buSzPts val="1800"/>
              <a:buFont typeface="IrisUPC"/>
              <a:buChar char="•"/>
              <a:defRPr sz="1800"/>
            </a:lvl9pPr>
          </a:lstStyle>
          <a:p/>
        </p:txBody>
      </p:sp>
      <p:sp>
        <p:nvSpPr>
          <p:cNvPr id="38" name="Google Shape;38;p6"/>
          <p:cNvSpPr txBox="1"/>
          <p:nvPr>
            <p:ph idx="2" type="body"/>
          </p:nvPr>
        </p:nvSpPr>
        <p:spPr>
          <a:xfrm>
            <a:off x="4648200" y="944166"/>
            <a:ext cx="4316400" cy="3779100"/>
          </a:xfrm>
          <a:prstGeom prst="rect">
            <a:avLst/>
          </a:prstGeom>
          <a:noFill/>
          <a:ln>
            <a:noFill/>
          </a:ln>
        </p:spPr>
        <p:txBody>
          <a:bodyPr anchorCtr="0" anchor="t" bIns="45700" lIns="91425" spcFirstLastPara="1" rIns="91425" wrap="square" tIns="45700">
            <a:noAutofit/>
          </a:bodyPr>
          <a:lstStyle>
            <a:lvl1pPr indent="-406400" lvl="0" marL="457200" rtl="0" algn="l">
              <a:spcBef>
                <a:spcPts val="0"/>
              </a:spcBef>
              <a:spcAft>
                <a:spcPts val="0"/>
              </a:spcAft>
              <a:buSzPts val="2800"/>
              <a:buFont typeface="IrisUPC"/>
              <a:buChar char="•"/>
              <a:defRPr sz="2800"/>
            </a:lvl1pPr>
            <a:lvl2pPr indent="-381000" lvl="1" marL="914400" rtl="0" algn="l">
              <a:spcBef>
                <a:spcPts val="0"/>
              </a:spcBef>
              <a:spcAft>
                <a:spcPts val="0"/>
              </a:spcAft>
              <a:buSzPts val="2400"/>
              <a:buFont typeface="IrisUPC"/>
              <a:buChar char="•"/>
              <a:defRPr sz="2400"/>
            </a:lvl2pPr>
            <a:lvl3pPr indent="-355600" lvl="2" marL="1371600" rtl="0" algn="l">
              <a:spcBef>
                <a:spcPts val="0"/>
              </a:spcBef>
              <a:spcAft>
                <a:spcPts val="0"/>
              </a:spcAft>
              <a:buSzPts val="2000"/>
              <a:buFont typeface="IrisUPC"/>
              <a:buChar char="•"/>
              <a:defRPr sz="2000"/>
            </a:lvl3pPr>
            <a:lvl4pPr indent="-342900" lvl="3" marL="1828800" rtl="0" algn="l">
              <a:spcBef>
                <a:spcPts val="0"/>
              </a:spcBef>
              <a:spcAft>
                <a:spcPts val="0"/>
              </a:spcAft>
              <a:buSzPts val="1800"/>
              <a:buFont typeface="IrisUPC"/>
              <a:buChar char="•"/>
              <a:defRPr sz="1800"/>
            </a:lvl4pPr>
            <a:lvl5pPr indent="-342900" lvl="4" marL="2286000" rtl="0" algn="l">
              <a:spcBef>
                <a:spcPts val="0"/>
              </a:spcBef>
              <a:spcAft>
                <a:spcPts val="0"/>
              </a:spcAft>
              <a:buSzPts val="1800"/>
              <a:buFont typeface="IrisUPC"/>
              <a:buChar char="•"/>
              <a:defRPr sz="1800"/>
            </a:lvl5pPr>
            <a:lvl6pPr indent="-342900" lvl="5" marL="2743200" rtl="0" algn="l">
              <a:spcBef>
                <a:spcPts val="0"/>
              </a:spcBef>
              <a:spcAft>
                <a:spcPts val="0"/>
              </a:spcAft>
              <a:buSzPts val="1800"/>
              <a:buFont typeface="IrisUPC"/>
              <a:buChar char="•"/>
              <a:defRPr sz="1800"/>
            </a:lvl6pPr>
            <a:lvl7pPr indent="-342900" lvl="6" marL="3200400" rtl="0" algn="l">
              <a:spcBef>
                <a:spcPts val="0"/>
              </a:spcBef>
              <a:spcAft>
                <a:spcPts val="0"/>
              </a:spcAft>
              <a:buSzPts val="1800"/>
              <a:buFont typeface="IrisUPC"/>
              <a:buChar char="•"/>
              <a:defRPr sz="1800"/>
            </a:lvl7pPr>
            <a:lvl8pPr indent="-342900" lvl="7" marL="3657600" rtl="0" algn="l">
              <a:spcBef>
                <a:spcPts val="0"/>
              </a:spcBef>
              <a:spcAft>
                <a:spcPts val="0"/>
              </a:spcAft>
              <a:buSzPts val="1800"/>
              <a:buFont typeface="IrisUPC"/>
              <a:buChar char="•"/>
              <a:defRPr sz="1800"/>
            </a:lvl8pPr>
            <a:lvl9pPr indent="-342900" lvl="8" marL="4114800" rtl="0" algn="l">
              <a:spcBef>
                <a:spcPts val="0"/>
              </a:spcBef>
              <a:spcAft>
                <a:spcPts val="0"/>
              </a:spcAft>
              <a:buSzPts val="1800"/>
              <a:buFont typeface="IrisUPC"/>
              <a:buChar char="•"/>
              <a:defRPr sz="1800"/>
            </a:lvl9pPr>
          </a:lstStyle>
          <a:p/>
        </p:txBody>
      </p:sp>
      <p:sp>
        <p:nvSpPr>
          <p:cNvPr id="39" name="Google Shape;39;p6"/>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43" name="Google Shape;43;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0"/>
              </a:spcBef>
              <a:spcAft>
                <a:spcPts val="0"/>
              </a:spcAft>
              <a:buSzPts val="2400"/>
              <a:buFont typeface="IrisUPC"/>
              <a:buNone/>
              <a:defRPr b="1" sz="2400"/>
            </a:lvl1pPr>
            <a:lvl2pPr indent="-228600" lvl="1" marL="914400" rtl="0" algn="l">
              <a:spcBef>
                <a:spcPts val="0"/>
              </a:spcBef>
              <a:spcAft>
                <a:spcPts val="0"/>
              </a:spcAft>
              <a:buSzPts val="2000"/>
              <a:buFont typeface="IrisUPC"/>
              <a:buNone/>
              <a:defRPr b="1" sz="2000"/>
            </a:lvl2pPr>
            <a:lvl3pPr indent="-228600" lvl="2" marL="1371600" rtl="0" algn="l">
              <a:spcBef>
                <a:spcPts val="0"/>
              </a:spcBef>
              <a:spcAft>
                <a:spcPts val="0"/>
              </a:spcAft>
              <a:buSzPts val="1800"/>
              <a:buFont typeface="IrisUPC"/>
              <a:buNone/>
              <a:defRPr b="1" sz="1800"/>
            </a:lvl3pPr>
            <a:lvl4pPr indent="-228600" lvl="3" marL="1828800" rtl="0" algn="l">
              <a:spcBef>
                <a:spcPts val="0"/>
              </a:spcBef>
              <a:spcAft>
                <a:spcPts val="0"/>
              </a:spcAft>
              <a:buSzPts val="1600"/>
              <a:buFont typeface="IrisUPC"/>
              <a:buNone/>
              <a:defRPr b="1" sz="1600"/>
            </a:lvl4pPr>
            <a:lvl5pPr indent="-228600" lvl="4" marL="2286000" rtl="0" algn="l">
              <a:spcBef>
                <a:spcPts val="0"/>
              </a:spcBef>
              <a:spcAft>
                <a:spcPts val="0"/>
              </a:spcAft>
              <a:buSzPts val="1600"/>
              <a:buFont typeface="IrisUPC"/>
              <a:buNone/>
              <a:defRPr b="1" sz="1600"/>
            </a:lvl5pPr>
            <a:lvl6pPr indent="-228600" lvl="5" marL="2743200" rtl="0" algn="l">
              <a:spcBef>
                <a:spcPts val="0"/>
              </a:spcBef>
              <a:spcAft>
                <a:spcPts val="0"/>
              </a:spcAft>
              <a:buSzPts val="1600"/>
              <a:buFont typeface="IrisUPC"/>
              <a:buNone/>
              <a:defRPr b="1" sz="1600"/>
            </a:lvl6pPr>
            <a:lvl7pPr indent="-228600" lvl="6" marL="3200400" rtl="0" algn="l">
              <a:spcBef>
                <a:spcPts val="0"/>
              </a:spcBef>
              <a:spcAft>
                <a:spcPts val="0"/>
              </a:spcAft>
              <a:buSzPts val="1600"/>
              <a:buFont typeface="IrisUPC"/>
              <a:buNone/>
              <a:defRPr b="1" sz="1600"/>
            </a:lvl7pPr>
            <a:lvl8pPr indent="-228600" lvl="7" marL="3657600" rtl="0" algn="l">
              <a:spcBef>
                <a:spcPts val="0"/>
              </a:spcBef>
              <a:spcAft>
                <a:spcPts val="0"/>
              </a:spcAft>
              <a:buSzPts val="1600"/>
              <a:buFont typeface="IrisUPC"/>
              <a:buNone/>
              <a:defRPr b="1" sz="1600"/>
            </a:lvl8pPr>
            <a:lvl9pPr indent="-228600" lvl="8" marL="4114800" rtl="0" algn="l">
              <a:spcBef>
                <a:spcPts val="0"/>
              </a:spcBef>
              <a:spcAft>
                <a:spcPts val="0"/>
              </a:spcAft>
              <a:buSzPts val="1600"/>
              <a:buFont typeface="IrisUPC"/>
              <a:buNone/>
              <a:defRPr b="1" sz="1600"/>
            </a:lvl9pPr>
          </a:lstStyle>
          <a:p/>
        </p:txBody>
      </p:sp>
      <p:sp>
        <p:nvSpPr>
          <p:cNvPr id="44" name="Google Shape;44;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0"/>
              </a:spcBef>
              <a:spcAft>
                <a:spcPts val="0"/>
              </a:spcAft>
              <a:buSzPts val="2400"/>
              <a:buFont typeface="IrisUPC"/>
              <a:buChar char="•"/>
              <a:defRPr sz="2400"/>
            </a:lvl1pPr>
            <a:lvl2pPr indent="-355600" lvl="1" marL="914400" rtl="0" algn="l">
              <a:spcBef>
                <a:spcPts val="0"/>
              </a:spcBef>
              <a:spcAft>
                <a:spcPts val="0"/>
              </a:spcAft>
              <a:buSzPts val="2000"/>
              <a:buFont typeface="IrisUPC"/>
              <a:buChar char="•"/>
              <a:defRPr sz="2000"/>
            </a:lvl2pPr>
            <a:lvl3pPr indent="-342900" lvl="2" marL="1371600" rtl="0" algn="l">
              <a:spcBef>
                <a:spcPts val="0"/>
              </a:spcBef>
              <a:spcAft>
                <a:spcPts val="0"/>
              </a:spcAft>
              <a:buSzPts val="1800"/>
              <a:buFont typeface="IrisUPC"/>
              <a:buChar char="•"/>
              <a:defRPr sz="1800"/>
            </a:lvl3pPr>
            <a:lvl4pPr indent="-330200" lvl="3" marL="1828800" rtl="0" algn="l">
              <a:spcBef>
                <a:spcPts val="0"/>
              </a:spcBef>
              <a:spcAft>
                <a:spcPts val="0"/>
              </a:spcAft>
              <a:buSzPts val="1600"/>
              <a:buFont typeface="IrisUPC"/>
              <a:buChar char="•"/>
              <a:defRPr sz="1600"/>
            </a:lvl4pPr>
            <a:lvl5pPr indent="-330200" lvl="4" marL="2286000" rtl="0" algn="l">
              <a:spcBef>
                <a:spcPts val="0"/>
              </a:spcBef>
              <a:spcAft>
                <a:spcPts val="0"/>
              </a:spcAft>
              <a:buSzPts val="1600"/>
              <a:buFont typeface="IrisUPC"/>
              <a:buChar char="•"/>
              <a:defRPr sz="1600"/>
            </a:lvl5pPr>
            <a:lvl6pPr indent="-330200" lvl="5" marL="2743200" rtl="0" algn="l">
              <a:spcBef>
                <a:spcPts val="0"/>
              </a:spcBef>
              <a:spcAft>
                <a:spcPts val="0"/>
              </a:spcAft>
              <a:buSzPts val="1600"/>
              <a:buFont typeface="IrisUPC"/>
              <a:buChar char="•"/>
              <a:defRPr sz="1600"/>
            </a:lvl6pPr>
            <a:lvl7pPr indent="-330200" lvl="6" marL="3200400" rtl="0" algn="l">
              <a:spcBef>
                <a:spcPts val="0"/>
              </a:spcBef>
              <a:spcAft>
                <a:spcPts val="0"/>
              </a:spcAft>
              <a:buSzPts val="1600"/>
              <a:buFont typeface="IrisUPC"/>
              <a:buChar char="•"/>
              <a:defRPr sz="1600"/>
            </a:lvl7pPr>
            <a:lvl8pPr indent="-330200" lvl="7" marL="3657600" rtl="0" algn="l">
              <a:spcBef>
                <a:spcPts val="0"/>
              </a:spcBef>
              <a:spcAft>
                <a:spcPts val="0"/>
              </a:spcAft>
              <a:buSzPts val="1600"/>
              <a:buFont typeface="IrisUPC"/>
              <a:buChar char="•"/>
              <a:defRPr sz="1600"/>
            </a:lvl8pPr>
            <a:lvl9pPr indent="-330200" lvl="8" marL="4114800" rtl="0" algn="l">
              <a:spcBef>
                <a:spcPts val="0"/>
              </a:spcBef>
              <a:spcAft>
                <a:spcPts val="0"/>
              </a:spcAft>
              <a:buSzPts val="1600"/>
              <a:buFont typeface="IrisUPC"/>
              <a:buChar char="•"/>
              <a:defRPr sz="1600"/>
            </a:lvl9pPr>
          </a:lstStyle>
          <a:p/>
        </p:txBody>
      </p:sp>
      <p:sp>
        <p:nvSpPr>
          <p:cNvPr id="45" name="Google Shape;45;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0"/>
              </a:spcBef>
              <a:spcAft>
                <a:spcPts val="0"/>
              </a:spcAft>
              <a:buSzPts val="2400"/>
              <a:buFont typeface="IrisUPC"/>
              <a:buNone/>
              <a:defRPr b="1" sz="2400"/>
            </a:lvl1pPr>
            <a:lvl2pPr indent="-228600" lvl="1" marL="914400" rtl="0" algn="l">
              <a:spcBef>
                <a:spcPts val="0"/>
              </a:spcBef>
              <a:spcAft>
                <a:spcPts val="0"/>
              </a:spcAft>
              <a:buSzPts val="2000"/>
              <a:buFont typeface="IrisUPC"/>
              <a:buNone/>
              <a:defRPr b="1" sz="2000"/>
            </a:lvl2pPr>
            <a:lvl3pPr indent="-228600" lvl="2" marL="1371600" rtl="0" algn="l">
              <a:spcBef>
                <a:spcPts val="0"/>
              </a:spcBef>
              <a:spcAft>
                <a:spcPts val="0"/>
              </a:spcAft>
              <a:buSzPts val="1800"/>
              <a:buFont typeface="IrisUPC"/>
              <a:buNone/>
              <a:defRPr b="1" sz="1800"/>
            </a:lvl3pPr>
            <a:lvl4pPr indent="-228600" lvl="3" marL="1828800" rtl="0" algn="l">
              <a:spcBef>
                <a:spcPts val="0"/>
              </a:spcBef>
              <a:spcAft>
                <a:spcPts val="0"/>
              </a:spcAft>
              <a:buSzPts val="1600"/>
              <a:buFont typeface="IrisUPC"/>
              <a:buNone/>
              <a:defRPr b="1" sz="1600"/>
            </a:lvl4pPr>
            <a:lvl5pPr indent="-228600" lvl="4" marL="2286000" rtl="0" algn="l">
              <a:spcBef>
                <a:spcPts val="0"/>
              </a:spcBef>
              <a:spcAft>
                <a:spcPts val="0"/>
              </a:spcAft>
              <a:buSzPts val="1600"/>
              <a:buFont typeface="IrisUPC"/>
              <a:buNone/>
              <a:defRPr b="1" sz="1600"/>
            </a:lvl5pPr>
            <a:lvl6pPr indent="-228600" lvl="5" marL="2743200" rtl="0" algn="l">
              <a:spcBef>
                <a:spcPts val="0"/>
              </a:spcBef>
              <a:spcAft>
                <a:spcPts val="0"/>
              </a:spcAft>
              <a:buSzPts val="1600"/>
              <a:buFont typeface="IrisUPC"/>
              <a:buNone/>
              <a:defRPr b="1" sz="1600"/>
            </a:lvl6pPr>
            <a:lvl7pPr indent="-228600" lvl="6" marL="3200400" rtl="0" algn="l">
              <a:spcBef>
                <a:spcPts val="0"/>
              </a:spcBef>
              <a:spcAft>
                <a:spcPts val="0"/>
              </a:spcAft>
              <a:buSzPts val="1600"/>
              <a:buFont typeface="IrisUPC"/>
              <a:buNone/>
              <a:defRPr b="1" sz="1600"/>
            </a:lvl7pPr>
            <a:lvl8pPr indent="-228600" lvl="7" marL="3657600" rtl="0" algn="l">
              <a:spcBef>
                <a:spcPts val="0"/>
              </a:spcBef>
              <a:spcAft>
                <a:spcPts val="0"/>
              </a:spcAft>
              <a:buSzPts val="1600"/>
              <a:buFont typeface="IrisUPC"/>
              <a:buNone/>
              <a:defRPr b="1" sz="1600"/>
            </a:lvl8pPr>
            <a:lvl9pPr indent="-228600" lvl="8" marL="4114800" rtl="0" algn="l">
              <a:spcBef>
                <a:spcPts val="0"/>
              </a:spcBef>
              <a:spcAft>
                <a:spcPts val="0"/>
              </a:spcAft>
              <a:buSzPts val="1600"/>
              <a:buFont typeface="IrisUPC"/>
              <a:buNone/>
              <a:defRPr b="1" sz="1600"/>
            </a:lvl9pPr>
          </a:lstStyle>
          <a:p/>
        </p:txBody>
      </p:sp>
      <p:sp>
        <p:nvSpPr>
          <p:cNvPr id="46" name="Google Shape;46;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0"/>
              </a:spcBef>
              <a:spcAft>
                <a:spcPts val="0"/>
              </a:spcAft>
              <a:buSzPts val="2400"/>
              <a:buFont typeface="IrisUPC"/>
              <a:buChar char="•"/>
              <a:defRPr sz="2400"/>
            </a:lvl1pPr>
            <a:lvl2pPr indent="-355600" lvl="1" marL="914400" rtl="0" algn="l">
              <a:spcBef>
                <a:spcPts val="0"/>
              </a:spcBef>
              <a:spcAft>
                <a:spcPts val="0"/>
              </a:spcAft>
              <a:buSzPts val="2000"/>
              <a:buFont typeface="IrisUPC"/>
              <a:buChar char="•"/>
              <a:defRPr sz="2000"/>
            </a:lvl2pPr>
            <a:lvl3pPr indent="-342900" lvl="2" marL="1371600" rtl="0" algn="l">
              <a:spcBef>
                <a:spcPts val="0"/>
              </a:spcBef>
              <a:spcAft>
                <a:spcPts val="0"/>
              </a:spcAft>
              <a:buSzPts val="1800"/>
              <a:buFont typeface="IrisUPC"/>
              <a:buChar char="•"/>
              <a:defRPr sz="1800"/>
            </a:lvl3pPr>
            <a:lvl4pPr indent="-330200" lvl="3" marL="1828800" rtl="0" algn="l">
              <a:spcBef>
                <a:spcPts val="0"/>
              </a:spcBef>
              <a:spcAft>
                <a:spcPts val="0"/>
              </a:spcAft>
              <a:buSzPts val="1600"/>
              <a:buFont typeface="IrisUPC"/>
              <a:buChar char="•"/>
              <a:defRPr sz="1600"/>
            </a:lvl4pPr>
            <a:lvl5pPr indent="-330200" lvl="4" marL="2286000" rtl="0" algn="l">
              <a:spcBef>
                <a:spcPts val="0"/>
              </a:spcBef>
              <a:spcAft>
                <a:spcPts val="0"/>
              </a:spcAft>
              <a:buSzPts val="1600"/>
              <a:buFont typeface="IrisUPC"/>
              <a:buChar char="•"/>
              <a:defRPr sz="1600"/>
            </a:lvl5pPr>
            <a:lvl6pPr indent="-330200" lvl="5" marL="2743200" rtl="0" algn="l">
              <a:spcBef>
                <a:spcPts val="0"/>
              </a:spcBef>
              <a:spcAft>
                <a:spcPts val="0"/>
              </a:spcAft>
              <a:buSzPts val="1600"/>
              <a:buFont typeface="IrisUPC"/>
              <a:buChar char="•"/>
              <a:defRPr sz="1600"/>
            </a:lvl6pPr>
            <a:lvl7pPr indent="-330200" lvl="6" marL="3200400" rtl="0" algn="l">
              <a:spcBef>
                <a:spcPts val="0"/>
              </a:spcBef>
              <a:spcAft>
                <a:spcPts val="0"/>
              </a:spcAft>
              <a:buSzPts val="1600"/>
              <a:buFont typeface="IrisUPC"/>
              <a:buChar char="•"/>
              <a:defRPr sz="1600"/>
            </a:lvl7pPr>
            <a:lvl8pPr indent="-330200" lvl="7" marL="3657600" rtl="0" algn="l">
              <a:spcBef>
                <a:spcPts val="0"/>
              </a:spcBef>
              <a:spcAft>
                <a:spcPts val="0"/>
              </a:spcAft>
              <a:buSzPts val="1600"/>
              <a:buFont typeface="IrisUPC"/>
              <a:buChar char="•"/>
              <a:defRPr sz="1600"/>
            </a:lvl8pPr>
            <a:lvl9pPr indent="-330200" lvl="8" marL="4114800" rtl="0" algn="l">
              <a:spcBef>
                <a:spcPts val="0"/>
              </a:spcBef>
              <a:spcAft>
                <a:spcPts val="0"/>
              </a:spcAft>
              <a:buSzPts val="1600"/>
              <a:buFont typeface="IrisUPC"/>
              <a:buChar char="•"/>
              <a:defRPr sz="1600"/>
            </a:lvl9pPr>
          </a:lstStyle>
          <a:p/>
        </p:txBody>
      </p:sp>
      <p:sp>
        <p:nvSpPr>
          <p:cNvPr id="47" name="Google Shape;47;p7"/>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7"/>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51" name="Google Shape;51;p8"/>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lnSpc>
                <a:spcPct val="80000"/>
              </a:lnSpc>
              <a:spcBef>
                <a:spcPts val="0"/>
              </a:spcBef>
              <a:spcAft>
                <a:spcPts val="0"/>
              </a:spcAft>
              <a:buSzPts val="1400"/>
              <a:buNone/>
              <a:defRPr b="1" sz="2000"/>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55" name="Google Shape;55;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spcBef>
                <a:spcPts val="0"/>
              </a:spcBef>
              <a:spcAft>
                <a:spcPts val="0"/>
              </a:spcAft>
              <a:buSzPts val="3200"/>
              <a:buFont typeface="IrisUPC"/>
              <a:buChar char="•"/>
              <a:defRPr sz="3200"/>
            </a:lvl1pPr>
            <a:lvl2pPr indent="-406400" lvl="1" marL="914400" rtl="0" algn="l">
              <a:spcBef>
                <a:spcPts val="0"/>
              </a:spcBef>
              <a:spcAft>
                <a:spcPts val="0"/>
              </a:spcAft>
              <a:buSzPts val="2800"/>
              <a:buFont typeface="IrisUPC"/>
              <a:buChar char="•"/>
              <a:defRPr sz="2800"/>
            </a:lvl2pPr>
            <a:lvl3pPr indent="-381000" lvl="2" marL="1371600" rtl="0" algn="l">
              <a:spcBef>
                <a:spcPts val="0"/>
              </a:spcBef>
              <a:spcAft>
                <a:spcPts val="0"/>
              </a:spcAft>
              <a:buSzPts val="2400"/>
              <a:buFont typeface="IrisUPC"/>
              <a:buChar char="•"/>
              <a:defRPr sz="2400"/>
            </a:lvl3pPr>
            <a:lvl4pPr indent="-355600" lvl="3" marL="1828800" rtl="0" algn="l">
              <a:spcBef>
                <a:spcPts val="0"/>
              </a:spcBef>
              <a:spcAft>
                <a:spcPts val="0"/>
              </a:spcAft>
              <a:buSzPts val="2000"/>
              <a:buFont typeface="IrisUPC"/>
              <a:buChar char="•"/>
              <a:defRPr sz="2000"/>
            </a:lvl4pPr>
            <a:lvl5pPr indent="-355600" lvl="4" marL="2286000" rtl="0" algn="l">
              <a:spcBef>
                <a:spcPts val="0"/>
              </a:spcBef>
              <a:spcAft>
                <a:spcPts val="0"/>
              </a:spcAft>
              <a:buSzPts val="2000"/>
              <a:buFont typeface="IrisUPC"/>
              <a:buChar char="•"/>
              <a:defRPr sz="2000"/>
            </a:lvl5pPr>
            <a:lvl6pPr indent="-355600" lvl="5" marL="2743200" rtl="0" algn="l">
              <a:spcBef>
                <a:spcPts val="0"/>
              </a:spcBef>
              <a:spcAft>
                <a:spcPts val="0"/>
              </a:spcAft>
              <a:buSzPts val="2000"/>
              <a:buFont typeface="IrisUPC"/>
              <a:buChar char="•"/>
              <a:defRPr sz="2000"/>
            </a:lvl6pPr>
            <a:lvl7pPr indent="-355600" lvl="6" marL="3200400" rtl="0" algn="l">
              <a:spcBef>
                <a:spcPts val="0"/>
              </a:spcBef>
              <a:spcAft>
                <a:spcPts val="0"/>
              </a:spcAft>
              <a:buSzPts val="2000"/>
              <a:buFont typeface="IrisUPC"/>
              <a:buChar char="•"/>
              <a:defRPr sz="2000"/>
            </a:lvl7pPr>
            <a:lvl8pPr indent="-355600" lvl="7" marL="3657600" rtl="0" algn="l">
              <a:spcBef>
                <a:spcPts val="0"/>
              </a:spcBef>
              <a:spcAft>
                <a:spcPts val="0"/>
              </a:spcAft>
              <a:buSzPts val="2000"/>
              <a:buFont typeface="IrisUPC"/>
              <a:buChar char="•"/>
              <a:defRPr sz="2000"/>
            </a:lvl8pPr>
            <a:lvl9pPr indent="-355600" lvl="8" marL="4114800" rtl="0" algn="l">
              <a:spcBef>
                <a:spcPts val="0"/>
              </a:spcBef>
              <a:spcAft>
                <a:spcPts val="0"/>
              </a:spcAft>
              <a:buSzPts val="2000"/>
              <a:buFont typeface="IrisUPC"/>
              <a:buChar char="•"/>
              <a:defRPr sz="2000"/>
            </a:lvl9pPr>
          </a:lstStyle>
          <a:p/>
        </p:txBody>
      </p:sp>
      <p:sp>
        <p:nvSpPr>
          <p:cNvPr id="56" name="Google Shape;56;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0"/>
              </a:spcBef>
              <a:spcAft>
                <a:spcPts val="0"/>
              </a:spcAft>
              <a:buSzPts val="1400"/>
              <a:buFont typeface="IrisUPC"/>
              <a:buNone/>
              <a:defRPr sz="1400"/>
            </a:lvl1pPr>
            <a:lvl2pPr indent="-228600" lvl="1" marL="914400" rtl="0" algn="l">
              <a:spcBef>
                <a:spcPts val="0"/>
              </a:spcBef>
              <a:spcAft>
                <a:spcPts val="0"/>
              </a:spcAft>
              <a:buSzPts val="1200"/>
              <a:buFont typeface="IrisUPC"/>
              <a:buNone/>
              <a:defRPr sz="1200"/>
            </a:lvl2pPr>
            <a:lvl3pPr indent="-228600" lvl="2" marL="1371600" rtl="0" algn="l">
              <a:spcBef>
                <a:spcPts val="0"/>
              </a:spcBef>
              <a:spcAft>
                <a:spcPts val="0"/>
              </a:spcAft>
              <a:buSzPts val="1000"/>
              <a:buFont typeface="IrisUPC"/>
              <a:buNone/>
              <a:defRPr sz="1000"/>
            </a:lvl3pPr>
            <a:lvl4pPr indent="-228600" lvl="3" marL="1828800" rtl="0" algn="l">
              <a:spcBef>
                <a:spcPts val="0"/>
              </a:spcBef>
              <a:spcAft>
                <a:spcPts val="0"/>
              </a:spcAft>
              <a:buSzPts val="900"/>
              <a:buFont typeface="IrisUPC"/>
              <a:buNone/>
              <a:defRPr sz="900"/>
            </a:lvl4pPr>
            <a:lvl5pPr indent="-228600" lvl="4" marL="2286000" rtl="0" algn="l">
              <a:spcBef>
                <a:spcPts val="0"/>
              </a:spcBef>
              <a:spcAft>
                <a:spcPts val="0"/>
              </a:spcAft>
              <a:buSzPts val="900"/>
              <a:buFont typeface="IrisUPC"/>
              <a:buNone/>
              <a:defRPr sz="900"/>
            </a:lvl5pPr>
            <a:lvl6pPr indent="-228600" lvl="5" marL="2743200" rtl="0" algn="l">
              <a:spcBef>
                <a:spcPts val="0"/>
              </a:spcBef>
              <a:spcAft>
                <a:spcPts val="0"/>
              </a:spcAft>
              <a:buSzPts val="900"/>
              <a:buFont typeface="IrisUPC"/>
              <a:buNone/>
              <a:defRPr sz="900"/>
            </a:lvl6pPr>
            <a:lvl7pPr indent="-228600" lvl="6" marL="3200400" rtl="0" algn="l">
              <a:spcBef>
                <a:spcPts val="0"/>
              </a:spcBef>
              <a:spcAft>
                <a:spcPts val="0"/>
              </a:spcAft>
              <a:buSzPts val="900"/>
              <a:buFont typeface="IrisUPC"/>
              <a:buNone/>
              <a:defRPr sz="900"/>
            </a:lvl7pPr>
            <a:lvl8pPr indent="-228600" lvl="7" marL="3657600" rtl="0" algn="l">
              <a:spcBef>
                <a:spcPts val="0"/>
              </a:spcBef>
              <a:spcAft>
                <a:spcPts val="0"/>
              </a:spcAft>
              <a:buSzPts val="900"/>
              <a:buFont typeface="IrisUPC"/>
              <a:buNone/>
              <a:defRPr sz="900"/>
            </a:lvl8pPr>
            <a:lvl9pPr indent="-228600" lvl="8" marL="4114800" rtl="0" algn="l">
              <a:spcBef>
                <a:spcPts val="0"/>
              </a:spcBef>
              <a:spcAft>
                <a:spcPts val="0"/>
              </a:spcAft>
              <a:buSzPts val="900"/>
              <a:buFont typeface="IrisUPC"/>
              <a:buNone/>
              <a:defRPr sz="900"/>
            </a:lvl9pPr>
          </a:lstStyle>
          <a:p/>
        </p:txBody>
      </p:sp>
      <p:sp>
        <p:nvSpPr>
          <p:cNvPr id="57" name="Google Shape;57;p9"/>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lnSpc>
                <a:spcPct val="80000"/>
              </a:lnSpc>
              <a:spcBef>
                <a:spcPts val="0"/>
              </a:spcBef>
              <a:spcAft>
                <a:spcPts val="0"/>
              </a:spcAft>
              <a:buSzPts val="1400"/>
              <a:buNone/>
              <a:defRPr b="1" sz="2000"/>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61" name="Google Shape;61;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6600"/>
              </a:buClr>
              <a:buSzPts val="3200"/>
              <a:buFont typeface="IrisUPC"/>
              <a:buNone/>
              <a:defRPr b="1" i="0" sz="3200" u="none" cap="none" strike="noStrike">
                <a:solidFill>
                  <a:srgbClr val="A50021"/>
                </a:solidFill>
                <a:latin typeface="IrisUPC"/>
                <a:ea typeface="IrisUPC"/>
                <a:cs typeface="IrisUPC"/>
                <a:sym typeface="IrisUPC"/>
              </a:defRPr>
            </a:lvl1pPr>
            <a:lvl2pPr lvl="1" marR="0" rtl="0" algn="l">
              <a:spcBef>
                <a:spcPts val="0"/>
              </a:spcBef>
              <a:spcAft>
                <a:spcPts val="0"/>
              </a:spcAft>
              <a:buClr>
                <a:srgbClr val="FF6600"/>
              </a:buClr>
              <a:buSzPts val="2800"/>
              <a:buFont typeface="IrisUPC"/>
              <a:buNone/>
              <a:defRPr b="1" i="0" sz="2800" u="none" cap="none" strike="noStrike">
                <a:solidFill>
                  <a:srgbClr val="000066"/>
                </a:solidFill>
                <a:latin typeface="IrisUPC"/>
                <a:ea typeface="IrisUPC"/>
                <a:cs typeface="IrisUPC"/>
                <a:sym typeface="IrisUPC"/>
              </a:defRPr>
            </a:lvl2pPr>
            <a:lvl3pPr lvl="2" marR="0" rtl="0" algn="l">
              <a:spcBef>
                <a:spcPts val="0"/>
              </a:spcBef>
              <a:spcAft>
                <a:spcPts val="0"/>
              </a:spcAft>
              <a:buClr>
                <a:srgbClr val="FF6600"/>
              </a:buClr>
              <a:buSzPts val="2400"/>
              <a:buFont typeface="IrisUPC"/>
              <a:buNone/>
              <a:defRPr b="1" i="0" sz="2400" u="none" cap="none" strike="noStrike">
                <a:solidFill>
                  <a:srgbClr val="000066"/>
                </a:solidFill>
                <a:latin typeface="IrisUPC"/>
                <a:ea typeface="IrisUPC"/>
                <a:cs typeface="IrisUPC"/>
                <a:sym typeface="IrisUPC"/>
              </a:defRPr>
            </a:lvl3pPr>
            <a:lvl4pPr lvl="3"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4pPr>
            <a:lvl5pPr lvl="4"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5pPr>
            <a:lvl6pPr lvl="5"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6pPr>
            <a:lvl7pPr lvl="6"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7pPr>
            <a:lvl8pPr lvl="7"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8pPr>
            <a:lvl9pPr lvl="8"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9pPr>
          </a:lstStyle>
          <a:p/>
        </p:txBody>
      </p:sp>
      <p:sp>
        <p:nvSpPr>
          <p:cNvPr id="62" name="Google Shape;62;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0"/>
              </a:spcBef>
              <a:spcAft>
                <a:spcPts val="0"/>
              </a:spcAft>
              <a:buSzPts val="1400"/>
              <a:buFont typeface="IrisUPC"/>
              <a:buNone/>
              <a:defRPr sz="1400"/>
            </a:lvl1pPr>
            <a:lvl2pPr indent="-228600" lvl="1" marL="914400" rtl="0" algn="l">
              <a:spcBef>
                <a:spcPts val="0"/>
              </a:spcBef>
              <a:spcAft>
                <a:spcPts val="0"/>
              </a:spcAft>
              <a:buSzPts val="1200"/>
              <a:buFont typeface="IrisUPC"/>
              <a:buNone/>
              <a:defRPr sz="1200"/>
            </a:lvl2pPr>
            <a:lvl3pPr indent="-228600" lvl="2" marL="1371600" rtl="0" algn="l">
              <a:spcBef>
                <a:spcPts val="0"/>
              </a:spcBef>
              <a:spcAft>
                <a:spcPts val="0"/>
              </a:spcAft>
              <a:buSzPts val="1000"/>
              <a:buFont typeface="IrisUPC"/>
              <a:buNone/>
              <a:defRPr sz="1000"/>
            </a:lvl3pPr>
            <a:lvl4pPr indent="-228600" lvl="3" marL="1828800" rtl="0" algn="l">
              <a:spcBef>
                <a:spcPts val="0"/>
              </a:spcBef>
              <a:spcAft>
                <a:spcPts val="0"/>
              </a:spcAft>
              <a:buSzPts val="900"/>
              <a:buFont typeface="IrisUPC"/>
              <a:buNone/>
              <a:defRPr sz="900"/>
            </a:lvl4pPr>
            <a:lvl5pPr indent="-228600" lvl="4" marL="2286000" rtl="0" algn="l">
              <a:spcBef>
                <a:spcPts val="0"/>
              </a:spcBef>
              <a:spcAft>
                <a:spcPts val="0"/>
              </a:spcAft>
              <a:buSzPts val="900"/>
              <a:buFont typeface="IrisUPC"/>
              <a:buNone/>
              <a:defRPr sz="900"/>
            </a:lvl5pPr>
            <a:lvl6pPr indent="-228600" lvl="5" marL="2743200" rtl="0" algn="l">
              <a:spcBef>
                <a:spcPts val="0"/>
              </a:spcBef>
              <a:spcAft>
                <a:spcPts val="0"/>
              </a:spcAft>
              <a:buSzPts val="900"/>
              <a:buFont typeface="IrisUPC"/>
              <a:buNone/>
              <a:defRPr sz="900"/>
            </a:lvl6pPr>
            <a:lvl7pPr indent="-228600" lvl="6" marL="3200400" rtl="0" algn="l">
              <a:spcBef>
                <a:spcPts val="0"/>
              </a:spcBef>
              <a:spcAft>
                <a:spcPts val="0"/>
              </a:spcAft>
              <a:buSzPts val="900"/>
              <a:buFont typeface="IrisUPC"/>
              <a:buNone/>
              <a:defRPr sz="900"/>
            </a:lvl7pPr>
            <a:lvl8pPr indent="-228600" lvl="7" marL="3657600" rtl="0" algn="l">
              <a:spcBef>
                <a:spcPts val="0"/>
              </a:spcBef>
              <a:spcAft>
                <a:spcPts val="0"/>
              </a:spcAft>
              <a:buSzPts val="900"/>
              <a:buFont typeface="IrisUPC"/>
              <a:buNone/>
              <a:defRPr sz="900"/>
            </a:lvl8pPr>
            <a:lvl9pPr indent="-228600" lvl="8" marL="4114800" rtl="0" algn="l">
              <a:spcBef>
                <a:spcPts val="0"/>
              </a:spcBef>
              <a:spcAft>
                <a:spcPts val="0"/>
              </a:spcAft>
              <a:buSzPts val="900"/>
              <a:buFont typeface="IrisUPC"/>
              <a:buNone/>
              <a:defRPr sz="900"/>
            </a:lvl9pPr>
          </a:lstStyle>
          <a:p/>
        </p:txBody>
      </p:sp>
      <p:sp>
        <p:nvSpPr>
          <p:cNvPr id="63" name="Google Shape;63;p10"/>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0"/>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theme" Target="../theme/theme2.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3C8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1pPr>
            <a:lvl2pPr lvl="1"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2pPr>
            <a:lvl3pPr lvl="2"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3pPr>
            <a:lvl4pPr lvl="3"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4pPr>
            <a:lvl5pPr lvl="4"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5pPr>
            <a:lvl6pPr lvl="5"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6pPr>
            <a:lvl7pPr lvl="6"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7pPr>
            <a:lvl8pPr lvl="7"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8pPr>
            <a:lvl9pPr lvl="8"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9pPr>
          </a:lstStyle>
          <a:p/>
        </p:txBody>
      </p:sp>
      <p:sp>
        <p:nvSpPr>
          <p:cNvPr id="7" name="Google Shape;7;p1"/>
          <p:cNvSpPr txBox="1"/>
          <p:nvPr>
            <p:ph idx="1" type="body"/>
          </p:nvPr>
        </p:nvSpPr>
        <p:spPr>
          <a:xfrm>
            <a:off x="179388" y="944166"/>
            <a:ext cx="8785200" cy="3779100"/>
          </a:xfrm>
          <a:prstGeom prst="rect">
            <a:avLst/>
          </a:prstGeom>
          <a:noFill/>
          <a:ln>
            <a:noFill/>
          </a:ln>
        </p:spPr>
        <p:txBody>
          <a:bodyPr anchorCtr="0" anchor="t" bIns="45700" lIns="91425" spcFirstLastPara="1" rIns="91425" wrap="square" tIns="45700">
            <a:noAutofit/>
          </a:bodyPr>
          <a:lstStyle>
            <a:lvl1pPr indent="-533400" lvl="0" marL="457200" marR="0" rtl="0" algn="l">
              <a:spcBef>
                <a:spcPts val="0"/>
              </a:spcBef>
              <a:spcAft>
                <a:spcPts val="0"/>
              </a:spcAft>
              <a:buClr>
                <a:srgbClr val="FF6600"/>
              </a:buClr>
              <a:buSzPts val="4800"/>
              <a:buFont typeface="IrisUPC"/>
              <a:buChar char="•"/>
              <a:defRPr b="1" i="0" sz="4800" u="none" cap="none" strike="noStrike">
                <a:solidFill>
                  <a:srgbClr val="A50021"/>
                </a:solidFill>
                <a:latin typeface="IrisUPC"/>
                <a:ea typeface="IrisUPC"/>
                <a:cs typeface="IrisUPC"/>
                <a:sym typeface="IrisUPC"/>
              </a:defRPr>
            </a:lvl1pPr>
            <a:lvl2pPr indent="-508000" lvl="1" marL="914400" marR="0" rtl="0" algn="l">
              <a:spcBef>
                <a:spcPts val="0"/>
              </a:spcBef>
              <a:spcAft>
                <a:spcPts val="0"/>
              </a:spcAft>
              <a:buClr>
                <a:srgbClr val="FF6600"/>
              </a:buClr>
              <a:buSzPts val="4400"/>
              <a:buFont typeface="IrisUPC"/>
              <a:buChar char="•"/>
              <a:defRPr b="1" i="0" sz="4400" u="none" cap="none" strike="noStrike">
                <a:solidFill>
                  <a:srgbClr val="000066"/>
                </a:solidFill>
                <a:latin typeface="IrisUPC"/>
                <a:ea typeface="IrisUPC"/>
                <a:cs typeface="IrisUPC"/>
                <a:sym typeface="IrisUPC"/>
              </a:defRPr>
            </a:lvl2pPr>
            <a:lvl3pPr indent="-482600" lvl="2" marL="1371600" marR="0" rtl="0" algn="l">
              <a:spcBef>
                <a:spcPts val="0"/>
              </a:spcBef>
              <a:spcAft>
                <a:spcPts val="0"/>
              </a:spcAft>
              <a:buClr>
                <a:srgbClr val="FF6600"/>
              </a:buClr>
              <a:buSzPts val="4000"/>
              <a:buFont typeface="IrisUPC"/>
              <a:buChar char="•"/>
              <a:defRPr b="1" i="0" sz="4000" u="none" cap="none" strike="noStrike">
                <a:solidFill>
                  <a:srgbClr val="000066"/>
                </a:solidFill>
                <a:latin typeface="IrisUPC"/>
                <a:ea typeface="IrisUPC"/>
                <a:cs typeface="IrisUPC"/>
                <a:sym typeface="IrisUPC"/>
              </a:defRPr>
            </a:lvl3pPr>
            <a:lvl4pPr indent="-457200" lvl="3" marL="1828800" marR="0" rtl="0" algn="l">
              <a:spcBef>
                <a:spcPts val="0"/>
              </a:spcBef>
              <a:spcAft>
                <a:spcPts val="0"/>
              </a:spcAft>
              <a:buClr>
                <a:srgbClr val="FF6600"/>
              </a:buClr>
              <a:buSzPts val="3600"/>
              <a:buFont typeface="IrisUPC"/>
              <a:buChar char="•"/>
              <a:defRPr b="1" i="0" sz="3600" u="none" cap="none" strike="noStrike">
                <a:solidFill>
                  <a:srgbClr val="000066"/>
                </a:solidFill>
                <a:latin typeface="IrisUPC"/>
                <a:ea typeface="IrisUPC"/>
                <a:cs typeface="IrisUPC"/>
                <a:sym typeface="IrisUPC"/>
              </a:defRPr>
            </a:lvl4pPr>
            <a:lvl5pPr indent="-431800" lvl="4" marL="22860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5pPr>
            <a:lvl6pPr indent="-431800" lvl="5" marL="27432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6pPr>
            <a:lvl7pPr indent="-431800" lvl="6" marL="32004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7pPr>
            <a:lvl8pPr indent="-431800" lvl="7" marL="36576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8pPr>
            <a:lvl9pPr indent="-431800" lvl="8" marL="41148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9pPr>
          </a:lstStyle>
          <a:p/>
        </p:txBody>
      </p:sp>
      <p:sp>
        <p:nvSpPr>
          <p:cNvPr id="8" name="Google Shape;8;p1"/>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rgbClr val="000066"/>
                </a:solidFill>
                <a:latin typeface="IrisUPC"/>
                <a:ea typeface="IrisUPC"/>
                <a:cs typeface="IrisUPC"/>
                <a:sym typeface="IrisUPC"/>
              </a:defRPr>
            </a:lvl1pPr>
            <a:lvl2pPr indent="0" lvl="1" marL="0" marR="0" rtl="0" algn="r">
              <a:spcBef>
                <a:spcPts val="0"/>
              </a:spcBef>
              <a:spcAft>
                <a:spcPts val="0"/>
              </a:spcAft>
              <a:buNone/>
              <a:defRPr b="0" i="0" sz="1400" u="none" cap="none" strike="noStrike">
                <a:solidFill>
                  <a:srgbClr val="000066"/>
                </a:solidFill>
                <a:latin typeface="IrisUPC"/>
                <a:ea typeface="IrisUPC"/>
                <a:cs typeface="IrisUPC"/>
                <a:sym typeface="IrisUPC"/>
              </a:defRPr>
            </a:lvl2pPr>
            <a:lvl3pPr indent="0" lvl="2" marL="0" marR="0" rtl="0" algn="r">
              <a:spcBef>
                <a:spcPts val="0"/>
              </a:spcBef>
              <a:spcAft>
                <a:spcPts val="0"/>
              </a:spcAft>
              <a:buNone/>
              <a:defRPr b="0" i="0" sz="1400" u="none" cap="none" strike="noStrike">
                <a:solidFill>
                  <a:srgbClr val="000066"/>
                </a:solidFill>
                <a:latin typeface="IrisUPC"/>
                <a:ea typeface="IrisUPC"/>
                <a:cs typeface="IrisUPC"/>
                <a:sym typeface="IrisUPC"/>
              </a:defRPr>
            </a:lvl3pPr>
            <a:lvl4pPr indent="0" lvl="3" marL="0" marR="0" rtl="0" algn="r">
              <a:spcBef>
                <a:spcPts val="0"/>
              </a:spcBef>
              <a:spcAft>
                <a:spcPts val="0"/>
              </a:spcAft>
              <a:buNone/>
              <a:defRPr b="0" i="0" sz="1400" u="none" cap="none" strike="noStrike">
                <a:solidFill>
                  <a:srgbClr val="000066"/>
                </a:solidFill>
                <a:latin typeface="IrisUPC"/>
                <a:ea typeface="IrisUPC"/>
                <a:cs typeface="IrisUPC"/>
                <a:sym typeface="IrisUPC"/>
              </a:defRPr>
            </a:lvl4pPr>
            <a:lvl5pPr indent="0" lvl="4" marL="0" marR="0" rtl="0" algn="r">
              <a:spcBef>
                <a:spcPts val="0"/>
              </a:spcBef>
              <a:spcAft>
                <a:spcPts val="0"/>
              </a:spcAft>
              <a:buNone/>
              <a:defRPr b="0" i="0" sz="1400" u="none" cap="none" strike="noStrike">
                <a:solidFill>
                  <a:srgbClr val="000066"/>
                </a:solidFill>
                <a:latin typeface="IrisUPC"/>
                <a:ea typeface="IrisUPC"/>
                <a:cs typeface="IrisUPC"/>
                <a:sym typeface="IrisUPC"/>
              </a:defRPr>
            </a:lvl5pPr>
            <a:lvl6pPr indent="0" lvl="5" marL="0" marR="0" rtl="0" algn="r">
              <a:spcBef>
                <a:spcPts val="0"/>
              </a:spcBef>
              <a:spcAft>
                <a:spcPts val="0"/>
              </a:spcAft>
              <a:buNone/>
              <a:defRPr b="0" i="0" sz="1400" u="none" cap="none" strike="noStrike">
                <a:solidFill>
                  <a:srgbClr val="000066"/>
                </a:solidFill>
                <a:latin typeface="IrisUPC"/>
                <a:ea typeface="IrisUPC"/>
                <a:cs typeface="IrisUPC"/>
                <a:sym typeface="IrisUPC"/>
              </a:defRPr>
            </a:lvl6pPr>
            <a:lvl7pPr indent="0" lvl="6" marL="0" marR="0" rtl="0" algn="r">
              <a:spcBef>
                <a:spcPts val="0"/>
              </a:spcBef>
              <a:spcAft>
                <a:spcPts val="0"/>
              </a:spcAft>
              <a:buNone/>
              <a:defRPr b="0" i="0" sz="1400" u="none" cap="none" strike="noStrike">
                <a:solidFill>
                  <a:srgbClr val="000066"/>
                </a:solidFill>
                <a:latin typeface="IrisUPC"/>
                <a:ea typeface="IrisUPC"/>
                <a:cs typeface="IrisUPC"/>
                <a:sym typeface="IrisUPC"/>
              </a:defRPr>
            </a:lvl7pPr>
            <a:lvl8pPr indent="0" lvl="7" marL="0" marR="0" rtl="0" algn="r">
              <a:spcBef>
                <a:spcPts val="0"/>
              </a:spcBef>
              <a:spcAft>
                <a:spcPts val="0"/>
              </a:spcAft>
              <a:buNone/>
              <a:defRPr b="0" i="0" sz="1400" u="none" cap="none" strike="noStrike">
                <a:solidFill>
                  <a:srgbClr val="000066"/>
                </a:solidFill>
                <a:latin typeface="IrisUPC"/>
                <a:ea typeface="IrisUPC"/>
                <a:cs typeface="IrisUPC"/>
                <a:sym typeface="IrisUPC"/>
              </a:defRPr>
            </a:lvl8pPr>
            <a:lvl9pPr indent="0" lvl="8" marL="0" marR="0" rtl="0" algn="r">
              <a:spcBef>
                <a:spcPts val="0"/>
              </a:spcBef>
              <a:spcAft>
                <a:spcPts val="0"/>
              </a:spcAft>
              <a:buNone/>
              <a:defRPr b="0" i="0" sz="1400" u="none" cap="none" strike="noStrike">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7010400" y="4948238"/>
            <a:ext cx="2133600" cy="107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 sz="1400" u="none" cap="none" strike="noStrike">
                <a:solidFill>
                  <a:srgbClr val="000066"/>
                </a:solidFill>
                <a:latin typeface="IrisUPC"/>
                <a:ea typeface="IrisUPC"/>
                <a:cs typeface="IrisUPC"/>
                <a:sym typeface="IrisUPC"/>
              </a:rPr>
              <a:t>‹#›</a:t>
            </a:fld>
            <a:endParaRPr b="1" i="0" sz="1400" u="none" cap="none" strike="noStrike">
              <a:solidFill>
                <a:srgbClr val="000066"/>
              </a:solidFill>
              <a:latin typeface="IrisUPC"/>
              <a:ea typeface="IrisUPC"/>
              <a:cs typeface="IrisUPC"/>
              <a:sym typeface="IrisUPC"/>
            </a:endParaRPr>
          </a:p>
        </p:txBody>
      </p:sp>
      <p:sp>
        <p:nvSpPr>
          <p:cNvPr id="10" name="Google Shape;10;p1"/>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400" u="none" cap="none" strike="noStrike">
                <a:solidFill>
                  <a:srgbClr val="000066"/>
                </a:solidFill>
                <a:latin typeface="IrisUPC"/>
                <a:ea typeface="IrisUPC"/>
                <a:cs typeface="IrisUPC"/>
                <a:sym typeface="IrisUPC"/>
              </a:defRPr>
            </a:lvl1pPr>
            <a:lvl2pPr lvl="1"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2pPr>
            <a:lvl3pPr lvl="2"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3pPr>
            <a:lvl4pPr lvl="3"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4pPr>
            <a:lvl5pPr lvl="4"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5pPr>
            <a:lvl6pPr lvl="5"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6pPr>
            <a:lvl7pPr lvl="6"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7pPr>
            <a:lvl8pPr lvl="7"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8pPr>
            <a:lvl9pPr lvl="8"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9pPr>
          </a:lstStyle>
          <a:p/>
        </p:txBody>
      </p:sp>
      <p:grpSp>
        <p:nvGrpSpPr>
          <p:cNvPr id="11" name="Google Shape;11;p1"/>
          <p:cNvGrpSpPr/>
          <p:nvPr/>
        </p:nvGrpSpPr>
        <p:grpSpPr>
          <a:xfrm>
            <a:off x="0" y="0"/>
            <a:ext cx="9144000" cy="689835"/>
            <a:chOff x="0" y="0"/>
            <a:chExt cx="9144000" cy="808527"/>
          </a:xfrm>
        </p:grpSpPr>
        <p:sp>
          <p:nvSpPr>
            <p:cNvPr id="12" name="Google Shape;12;p1"/>
            <p:cNvSpPr/>
            <p:nvPr/>
          </p:nvSpPr>
          <p:spPr>
            <a:xfrm>
              <a:off x="0" y="0"/>
              <a:ext cx="9144000" cy="755100"/>
            </a:xfrm>
            <a:prstGeom prst="rect">
              <a:avLst/>
            </a:prstGeom>
            <a:solidFill>
              <a:srgbClr val="032D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1"/>
            <p:cNvPicPr preferRelativeResize="0"/>
            <p:nvPr/>
          </p:nvPicPr>
          <p:blipFill>
            <a:blip r:embed="rId1">
              <a:alphaModFix/>
            </a:blip>
            <a:stretch>
              <a:fillRect/>
            </a:stretch>
          </p:blipFill>
          <p:spPr>
            <a:xfrm>
              <a:off x="8245625" y="122102"/>
              <a:ext cx="673275" cy="686425"/>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1" name="Google Shape;81;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Google Shape;82;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3" name="Google Shape;83;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4" name="Google Shape;84;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hyperlink" Target="https://www.linkedin.com/in/dr-winn-voravuthikunchai-05070163" TargetMode="External"/><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1.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4.png"/><Relationship Id="rId4"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52.png"/><Relationship Id="rId6" Type="http://schemas.openxmlformats.org/officeDocument/2006/relationships/image" Target="../media/image36.png"/><Relationship Id="rId7" Type="http://schemas.openxmlformats.org/officeDocument/2006/relationships/image" Target="../media/image34.png"/><Relationship Id="rId8"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fS6LVh-ayyQ" TargetMode="External"/><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L8QrYE6MN4" TargetMode="External"/><Relationship Id="rId4" Type="http://schemas.openxmlformats.org/officeDocument/2006/relationships/image" Target="../media/image3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jjTDWouVdxU" TargetMode="External"/><Relationship Id="rId4" Type="http://schemas.openxmlformats.org/officeDocument/2006/relationships/image" Target="../media/image40.jpg"/><Relationship Id="rId5" Type="http://schemas.openxmlformats.org/officeDocument/2006/relationships/hyperlink" Target="http://drive.google.com/file/d/1-0nqs57F1vcLqDJKbeab1Uu-bI8pU5K4/view" TargetMode="External"/><Relationship Id="rId6" Type="http://schemas.openxmlformats.org/officeDocument/2006/relationships/image" Target="../media/image4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8vKoWOKsmW3O60CBJkkDdrbY3pvVUFqI/view" TargetMode="External"/><Relationship Id="rId4" Type="http://schemas.openxmlformats.org/officeDocument/2006/relationships/image" Target="../media/image46.jpg"/><Relationship Id="rId5" Type="http://schemas.openxmlformats.org/officeDocument/2006/relationships/image" Target="../media/image47.png"/><Relationship Id="rId6" Type="http://schemas.openxmlformats.org/officeDocument/2006/relationships/image" Target="../media/image4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tIeHLnjs5U8" TargetMode="External"/><Relationship Id="rId4"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youtube.com/watch?v=tIeHLnjs5U8" TargetMode="External"/><Relationship Id="rId4" Type="http://schemas.openxmlformats.org/officeDocument/2006/relationships/image" Target="../media/image5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JkE8U62aN0" TargetMode="External"/><Relationship Id="rId4" Type="http://schemas.openxmlformats.org/officeDocument/2006/relationships/image" Target="../media/image5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71.png"/><Relationship Id="rId5" Type="http://schemas.openxmlformats.org/officeDocument/2006/relationships/image" Target="../media/image44.png"/><Relationship Id="rId6" Type="http://schemas.openxmlformats.org/officeDocument/2006/relationships/image" Target="../media/image16.png"/><Relationship Id="rId7" Type="http://schemas.openxmlformats.org/officeDocument/2006/relationships/image" Target="../media/image28.png"/><Relationship Id="rId8" Type="http://schemas.openxmlformats.org/officeDocument/2006/relationships/hyperlink" Target="https://lineforbusiness.com/th/line-oa-store/apps/botnoi-sme-platfor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lab.research.google.com/drive/1ErhLJ5N3PvVQnYUr9b_Ye5LmaDEijR2R?usp=shar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4.jpg"/><Relationship Id="rId4" Type="http://schemas.openxmlformats.org/officeDocument/2006/relationships/image" Target="../media/image65.jpg"/><Relationship Id="rId5" Type="http://schemas.openxmlformats.org/officeDocument/2006/relationships/image" Target="../media/image60.png"/><Relationship Id="rId6" Type="http://schemas.openxmlformats.org/officeDocument/2006/relationships/image" Target="../media/image67.png"/><Relationship Id="rId7"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youtube.com/watch?v=F6GSRDoB-Cg" TargetMode="External"/><Relationship Id="rId4" Type="http://schemas.openxmlformats.org/officeDocument/2006/relationships/image" Target="../media/image5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YovTqTY-PYY" TargetMode="External"/><Relationship Id="rId4" Type="http://schemas.openxmlformats.org/officeDocument/2006/relationships/image" Target="../media/image6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www.youtube.com/watch?v=orSszB73WP4" TargetMode="External"/><Relationship Id="rId4" Type="http://schemas.openxmlformats.org/officeDocument/2006/relationships/image" Target="../media/image9.jpg"/><Relationship Id="rId5" Type="http://schemas.openxmlformats.org/officeDocument/2006/relationships/hyperlink" Target="http://drive.google.com/file/d/18vKoWOKsmW3O60CBJkkDdrbY3pvVUFqI/view" TargetMode="External"/><Relationship Id="rId6" Type="http://schemas.openxmlformats.org/officeDocument/2006/relationships/image" Target="../media/image14.jpg"/><Relationship Id="rId7" Type="http://schemas.openxmlformats.org/officeDocument/2006/relationships/hyperlink" Target="http://www.youtube.com/watch?v=z8u0B58vvvg" TargetMode="External"/><Relationship Id="rId8"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68.png"/><Relationship Id="rId5" Type="http://schemas.openxmlformats.org/officeDocument/2006/relationships/image" Target="../media/image51.png"/><Relationship Id="rId6" Type="http://schemas.openxmlformats.org/officeDocument/2006/relationships/hyperlink" Target="https://www.facebook.com/groups/2421985951170978" TargetMode="External"/><Relationship Id="rId7" Type="http://schemas.openxmlformats.org/officeDocument/2006/relationships/hyperlink" Target="https://medium.com/botnoi-classro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9.jpg"/><Relationship Id="rId4" Type="http://schemas.openxmlformats.org/officeDocument/2006/relationships/image" Target="../media/image4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23850" y="1214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a:t>About myself</a:t>
            </a:r>
            <a:endParaRPr/>
          </a:p>
        </p:txBody>
      </p:sp>
      <p:pic>
        <p:nvPicPr>
          <p:cNvPr id="211" name="Google Shape;211;p31"/>
          <p:cNvPicPr preferRelativeResize="0"/>
          <p:nvPr/>
        </p:nvPicPr>
        <p:blipFill>
          <a:blip r:embed="rId3">
            <a:alphaModFix/>
          </a:blip>
          <a:stretch>
            <a:fillRect/>
          </a:stretch>
        </p:blipFill>
        <p:spPr>
          <a:xfrm>
            <a:off x="3871250" y="2448725"/>
            <a:ext cx="1096689" cy="1096689"/>
          </a:xfrm>
          <a:prstGeom prst="rect">
            <a:avLst/>
          </a:prstGeom>
          <a:noFill/>
          <a:ln>
            <a:noFill/>
          </a:ln>
        </p:spPr>
      </p:pic>
      <p:pic>
        <p:nvPicPr>
          <p:cNvPr id="212" name="Google Shape;212;p31"/>
          <p:cNvPicPr preferRelativeResize="0"/>
          <p:nvPr/>
        </p:nvPicPr>
        <p:blipFill>
          <a:blip r:embed="rId4">
            <a:alphaModFix/>
          </a:blip>
          <a:stretch>
            <a:fillRect/>
          </a:stretch>
        </p:blipFill>
        <p:spPr>
          <a:xfrm>
            <a:off x="2302188" y="2448749"/>
            <a:ext cx="1096674" cy="1096674"/>
          </a:xfrm>
          <a:prstGeom prst="rect">
            <a:avLst/>
          </a:prstGeom>
          <a:noFill/>
          <a:ln>
            <a:noFill/>
          </a:ln>
        </p:spPr>
      </p:pic>
      <p:pic>
        <p:nvPicPr>
          <p:cNvPr id="213" name="Google Shape;213;p31"/>
          <p:cNvPicPr preferRelativeResize="0"/>
          <p:nvPr/>
        </p:nvPicPr>
        <p:blipFill>
          <a:blip r:embed="rId5">
            <a:alphaModFix/>
          </a:blip>
          <a:stretch>
            <a:fillRect/>
          </a:stretch>
        </p:blipFill>
        <p:spPr>
          <a:xfrm>
            <a:off x="84625" y="2142537"/>
            <a:ext cx="2075601" cy="1556701"/>
          </a:xfrm>
          <a:prstGeom prst="rect">
            <a:avLst/>
          </a:prstGeom>
          <a:noFill/>
          <a:ln>
            <a:noFill/>
          </a:ln>
        </p:spPr>
      </p:pic>
      <p:pic>
        <p:nvPicPr>
          <p:cNvPr id="214" name="Google Shape;214;p31"/>
          <p:cNvPicPr preferRelativeResize="0"/>
          <p:nvPr/>
        </p:nvPicPr>
        <p:blipFill>
          <a:blip r:embed="rId6">
            <a:alphaModFix/>
          </a:blip>
          <a:stretch>
            <a:fillRect/>
          </a:stretch>
        </p:blipFill>
        <p:spPr>
          <a:xfrm>
            <a:off x="6723200" y="2384177"/>
            <a:ext cx="2188975" cy="1225825"/>
          </a:xfrm>
          <a:prstGeom prst="rect">
            <a:avLst/>
          </a:prstGeom>
          <a:noFill/>
          <a:ln>
            <a:noFill/>
          </a:ln>
        </p:spPr>
      </p:pic>
      <p:sp>
        <p:nvSpPr>
          <p:cNvPr id="215" name="Google Shape;215;p31"/>
          <p:cNvSpPr txBox="1"/>
          <p:nvPr/>
        </p:nvSpPr>
        <p:spPr>
          <a:xfrm>
            <a:off x="489750" y="3607250"/>
            <a:ext cx="91440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       2008 --- Computer Vision --- 2013            2014 ---  Data Science --- 2019          2018 --- Localised AI --&gt;                             </a:t>
            </a:r>
            <a:endParaRPr sz="1600">
              <a:latin typeface="Calibri"/>
              <a:ea typeface="Calibri"/>
              <a:cs typeface="Calibri"/>
              <a:sym typeface="Calibri"/>
            </a:endParaRPr>
          </a:p>
        </p:txBody>
      </p:sp>
      <p:pic>
        <p:nvPicPr>
          <p:cNvPr id="216" name="Google Shape;216;p31"/>
          <p:cNvPicPr preferRelativeResize="0"/>
          <p:nvPr/>
        </p:nvPicPr>
        <p:blipFill>
          <a:blip r:embed="rId7">
            <a:alphaModFix/>
          </a:blip>
          <a:stretch>
            <a:fillRect/>
          </a:stretch>
        </p:blipFill>
        <p:spPr>
          <a:xfrm>
            <a:off x="5282125" y="2717650"/>
            <a:ext cx="1660299" cy="622625"/>
          </a:xfrm>
          <a:prstGeom prst="rect">
            <a:avLst/>
          </a:prstGeom>
          <a:noFill/>
          <a:ln>
            <a:noFill/>
          </a:ln>
        </p:spPr>
      </p:pic>
      <p:pic>
        <p:nvPicPr>
          <p:cNvPr id="217" name="Google Shape;217;p31"/>
          <p:cNvPicPr preferRelativeResize="0"/>
          <p:nvPr/>
        </p:nvPicPr>
        <p:blipFill>
          <a:blip r:embed="rId8">
            <a:alphaModFix/>
          </a:blip>
          <a:stretch>
            <a:fillRect/>
          </a:stretch>
        </p:blipFill>
        <p:spPr>
          <a:xfrm>
            <a:off x="904750" y="960150"/>
            <a:ext cx="1397450" cy="1397450"/>
          </a:xfrm>
          <a:prstGeom prst="rect">
            <a:avLst/>
          </a:prstGeom>
          <a:noFill/>
          <a:ln>
            <a:noFill/>
          </a:ln>
        </p:spPr>
      </p:pic>
      <p:sp>
        <p:nvSpPr>
          <p:cNvPr id="218" name="Google Shape;218;p31"/>
          <p:cNvSpPr txBox="1"/>
          <p:nvPr>
            <p:ph idx="1" type="body"/>
          </p:nvPr>
        </p:nvSpPr>
        <p:spPr>
          <a:xfrm>
            <a:off x="2448025" y="1276175"/>
            <a:ext cx="4359900" cy="426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lang="en"/>
              <a:t>Winn Voravuthikunchai</a:t>
            </a:r>
            <a:endParaRPr/>
          </a:p>
          <a:p>
            <a:pPr indent="0" lvl="0" marL="0" rtl="0" algn="l">
              <a:lnSpc>
                <a:spcPct val="90000"/>
              </a:lnSpc>
              <a:spcBef>
                <a:spcPts val="0"/>
              </a:spcBef>
              <a:spcAft>
                <a:spcPts val="0"/>
              </a:spcAft>
              <a:buClr>
                <a:schemeClr val="lt1"/>
              </a:buClr>
              <a:buSzPts val="2100"/>
              <a:buNone/>
            </a:pPr>
            <a:r>
              <a:rPr lang="en" sz="1400"/>
              <a:t>Founder &amp; CEO BOTNOI GROUP</a:t>
            </a:r>
            <a:r>
              <a:rPr lang="en"/>
              <a:t> </a:t>
            </a:r>
            <a:endParaRPr/>
          </a:p>
        </p:txBody>
      </p:sp>
      <p:sp>
        <p:nvSpPr>
          <p:cNvPr id="219" name="Google Shape;219;p31"/>
          <p:cNvSpPr txBox="1"/>
          <p:nvPr>
            <p:ph idx="1" type="body"/>
          </p:nvPr>
        </p:nvSpPr>
        <p:spPr>
          <a:xfrm>
            <a:off x="3154050" y="4135700"/>
            <a:ext cx="4359900" cy="426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lang="en" sz="1700"/>
              <a:t>My career path in AI</a:t>
            </a:r>
            <a:endParaRPr sz="1700"/>
          </a:p>
        </p:txBody>
      </p:sp>
      <p:sp>
        <p:nvSpPr>
          <p:cNvPr id="220" name="Google Shape;220;p31"/>
          <p:cNvSpPr txBox="1"/>
          <p:nvPr/>
        </p:nvSpPr>
        <p:spPr>
          <a:xfrm>
            <a:off x="2408850" y="1898175"/>
            <a:ext cx="430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ighlight>
                  <a:srgbClr val="FFFFFF"/>
                </a:highlight>
                <a:latin typeface="Roboto"/>
                <a:ea typeface="Roboto"/>
                <a:cs typeface="Roboto"/>
                <a:sym typeface="Roboto"/>
                <a:hlinkClick r:id="rId9"/>
              </a:rPr>
              <a:t>https://www.linkedin.com/in/dr-winn-voravuthikunchai-05070163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AI applications</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319" name="Google Shape;319;p40"/>
          <p:cNvPicPr preferRelativeResize="0"/>
          <p:nvPr/>
        </p:nvPicPr>
        <p:blipFill>
          <a:blip r:embed="rId3">
            <a:alphaModFix/>
          </a:blip>
          <a:stretch>
            <a:fillRect/>
          </a:stretch>
        </p:blipFill>
        <p:spPr>
          <a:xfrm>
            <a:off x="171450" y="789861"/>
            <a:ext cx="2500527" cy="1608366"/>
          </a:xfrm>
          <a:prstGeom prst="rect">
            <a:avLst/>
          </a:prstGeom>
          <a:noFill/>
          <a:ln>
            <a:noFill/>
          </a:ln>
        </p:spPr>
      </p:pic>
      <p:pic>
        <p:nvPicPr>
          <p:cNvPr id="320" name="Google Shape;320;p40"/>
          <p:cNvPicPr preferRelativeResize="0"/>
          <p:nvPr/>
        </p:nvPicPr>
        <p:blipFill>
          <a:blip r:embed="rId4">
            <a:alphaModFix/>
          </a:blip>
          <a:stretch>
            <a:fillRect/>
          </a:stretch>
        </p:blipFill>
        <p:spPr>
          <a:xfrm>
            <a:off x="2928750" y="1069725"/>
            <a:ext cx="2684224" cy="1502025"/>
          </a:xfrm>
          <a:prstGeom prst="rect">
            <a:avLst/>
          </a:prstGeom>
          <a:noFill/>
          <a:ln>
            <a:noFill/>
          </a:ln>
        </p:spPr>
      </p:pic>
      <p:pic>
        <p:nvPicPr>
          <p:cNvPr id="321" name="Google Shape;321;p40"/>
          <p:cNvPicPr preferRelativeResize="0"/>
          <p:nvPr/>
        </p:nvPicPr>
        <p:blipFill>
          <a:blip r:embed="rId5">
            <a:alphaModFix/>
          </a:blip>
          <a:stretch>
            <a:fillRect/>
          </a:stretch>
        </p:blipFill>
        <p:spPr>
          <a:xfrm>
            <a:off x="171450" y="2924075"/>
            <a:ext cx="1892349" cy="1892349"/>
          </a:xfrm>
          <a:prstGeom prst="rect">
            <a:avLst/>
          </a:prstGeom>
          <a:noFill/>
          <a:ln>
            <a:noFill/>
          </a:ln>
        </p:spPr>
      </p:pic>
      <p:pic>
        <p:nvPicPr>
          <p:cNvPr id="322" name="Google Shape;322;p40"/>
          <p:cNvPicPr preferRelativeResize="0"/>
          <p:nvPr/>
        </p:nvPicPr>
        <p:blipFill>
          <a:blip r:embed="rId6">
            <a:alphaModFix/>
          </a:blip>
          <a:stretch>
            <a:fillRect/>
          </a:stretch>
        </p:blipFill>
        <p:spPr>
          <a:xfrm>
            <a:off x="2502300" y="3013657"/>
            <a:ext cx="3202950" cy="1713193"/>
          </a:xfrm>
          <a:prstGeom prst="rect">
            <a:avLst/>
          </a:prstGeom>
          <a:noFill/>
          <a:ln>
            <a:noFill/>
          </a:ln>
        </p:spPr>
      </p:pic>
      <p:sp>
        <p:nvSpPr>
          <p:cNvPr id="323" name="Google Shape;323;p40"/>
          <p:cNvSpPr txBox="1"/>
          <p:nvPr>
            <p:ph type="title"/>
          </p:nvPr>
        </p:nvSpPr>
        <p:spPr>
          <a:xfrm>
            <a:off x="5735125" y="2851613"/>
            <a:ext cx="4348800" cy="516000"/>
          </a:xfrm>
          <a:prstGeom prst="rect">
            <a:avLst/>
          </a:prstGeom>
          <a:noFill/>
          <a:ln>
            <a:noFill/>
          </a:ln>
        </p:spPr>
        <p:txBody>
          <a:bodyPr anchorCtr="0" anchor="ctr" bIns="34275" lIns="68575" spcFirstLastPara="1" rIns="68575" wrap="square" tIns="34275">
            <a:noAutofit/>
          </a:bodyPr>
          <a:lstStyle/>
          <a:p>
            <a:pPr indent="-381000" lvl="0" marL="457200" rtl="0" algn="l">
              <a:lnSpc>
                <a:spcPct val="90000"/>
              </a:lnSpc>
              <a:spcBef>
                <a:spcPts val="0"/>
              </a:spcBef>
              <a:spcAft>
                <a:spcPts val="0"/>
              </a:spcAft>
              <a:buClr>
                <a:srgbClr val="FFFFFF"/>
              </a:buClr>
              <a:buSzPts val="2400"/>
              <a:buChar char="-"/>
            </a:pPr>
            <a:r>
              <a:rPr lang="en" sz="2400">
                <a:solidFill>
                  <a:srgbClr val="FFFFFF"/>
                </a:solidFill>
              </a:rPr>
              <a:t>Computer Vision</a:t>
            </a:r>
            <a:endParaRPr sz="2400">
              <a:solidFill>
                <a:srgbClr val="FFFFFF"/>
              </a:solidFill>
            </a:endParaRPr>
          </a:p>
          <a:p>
            <a:pPr indent="-381000" lvl="0" marL="457200" rtl="0" algn="l">
              <a:lnSpc>
                <a:spcPct val="90000"/>
              </a:lnSpc>
              <a:spcBef>
                <a:spcPts val="0"/>
              </a:spcBef>
              <a:spcAft>
                <a:spcPts val="0"/>
              </a:spcAft>
              <a:buClr>
                <a:srgbClr val="FFFFFF"/>
              </a:buClr>
              <a:buSzPts val="2400"/>
              <a:buChar char="-"/>
            </a:pPr>
            <a:r>
              <a:rPr lang="en" sz="2400">
                <a:solidFill>
                  <a:srgbClr val="FFFFFF"/>
                </a:solidFill>
              </a:rPr>
              <a:t>Natural Language </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      Processing</a:t>
            </a:r>
            <a:endParaRPr sz="2400">
              <a:solidFill>
                <a:srgbClr val="FFFFFF"/>
              </a:solidFill>
            </a:endParaRPr>
          </a:p>
          <a:p>
            <a:pPr indent="-381000" lvl="0" marL="457200" rtl="0" algn="l">
              <a:lnSpc>
                <a:spcPct val="90000"/>
              </a:lnSpc>
              <a:spcBef>
                <a:spcPts val="0"/>
              </a:spcBef>
              <a:spcAft>
                <a:spcPts val="0"/>
              </a:spcAft>
              <a:buClr>
                <a:srgbClr val="FFFFFF"/>
              </a:buClr>
              <a:buSzPts val="2400"/>
              <a:buChar char="-"/>
            </a:pPr>
            <a:r>
              <a:rPr lang="en" sz="2400">
                <a:solidFill>
                  <a:srgbClr val="FFFFFF"/>
                </a:solidFill>
              </a:rPr>
              <a:t>Speech recognition</a:t>
            </a:r>
            <a:endParaRPr sz="2400">
              <a:solidFill>
                <a:srgbClr val="FFFFFF"/>
              </a:solidFill>
            </a:endParaRPr>
          </a:p>
          <a:p>
            <a:pPr indent="-381000" lvl="0" marL="457200" rtl="0" algn="l">
              <a:lnSpc>
                <a:spcPct val="90000"/>
              </a:lnSpc>
              <a:spcBef>
                <a:spcPts val="0"/>
              </a:spcBef>
              <a:spcAft>
                <a:spcPts val="0"/>
              </a:spcAft>
              <a:buClr>
                <a:srgbClr val="FFFFFF"/>
              </a:buClr>
              <a:buSzPts val="2400"/>
              <a:buChar char="-"/>
            </a:pPr>
            <a:r>
              <a:rPr lang="en" sz="2400">
                <a:solidFill>
                  <a:srgbClr val="FFFFFF"/>
                </a:solidFill>
              </a:rPr>
              <a:t>Text to speech</a:t>
            </a:r>
            <a:endParaRPr sz="2400">
              <a:solidFill>
                <a:srgbClr val="FFFFFF"/>
              </a:solidFill>
            </a:endParaRPr>
          </a:p>
          <a:p>
            <a:pPr indent="-381000" lvl="0" marL="457200" rtl="0" algn="l">
              <a:lnSpc>
                <a:spcPct val="90000"/>
              </a:lnSpc>
              <a:spcBef>
                <a:spcPts val="0"/>
              </a:spcBef>
              <a:spcAft>
                <a:spcPts val="0"/>
              </a:spcAft>
              <a:buClr>
                <a:srgbClr val="FFFFFF"/>
              </a:buClr>
              <a:buSzPts val="2400"/>
              <a:buChar char="-"/>
            </a:pPr>
            <a:r>
              <a:rPr lang="en" sz="2400">
                <a:solidFill>
                  <a:srgbClr val="FFFFFF"/>
                </a:solidFill>
              </a:rPr>
              <a:t>Data science</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rPr lang="en" sz="2400"/>
              <a:t>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Brain &amp; Neurons</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329" name="Google Shape;329;p41"/>
          <p:cNvPicPr preferRelativeResize="0"/>
          <p:nvPr/>
        </p:nvPicPr>
        <p:blipFill>
          <a:blip r:embed="rId3">
            <a:alphaModFix/>
          </a:blip>
          <a:stretch>
            <a:fillRect/>
          </a:stretch>
        </p:blipFill>
        <p:spPr>
          <a:xfrm>
            <a:off x="6444358" y="739066"/>
            <a:ext cx="2611310" cy="1632158"/>
          </a:xfrm>
          <a:prstGeom prst="rect">
            <a:avLst/>
          </a:prstGeom>
          <a:noFill/>
          <a:ln>
            <a:noFill/>
          </a:ln>
        </p:spPr>
      </p:pic>
      <p:pic>
        <p:nvPicPr>
          <p:cNvPr id="330" name="Google Shape;330;p41"/>
          <p:cNvPicPr preferRelativeResize="0"/>
          <p:nvPr/>
        </p:nvPicPr>
        <p:blipFill>
          <a:blip r:embed="rId4">
            <a:alphaModFix/>
          </a:blip>
          <a:stretch>
            <a:fillRect/>
          </a:stretch>
        </p:blipFill>
        <p:spPr>
          <a:xfrm>
            <a:off x="3883890" y="739066"/>
            <a:ext cx="2611310" cy="1634466"/>
          </a:xfrm>
          <a:prstGeom prst="rect">
            <a:avLst/>
          </a:prstGeom>
          <a:noFill/>
          <a:ln>
            <a:noFill/>
          </a:ln>
        </p:spPr>
      </p:pic>
      <p:pic>
        <p:nvPicPr>
          <p:cNvPr id="331" name="Google Shape;331;p41"/>
          <p:cNvPicPr preferRelativeResize="0"/>
          <p:nvPr/>
        </p:nvPicPr>
        <p:blipFill>
          <a:blip r:embed="rId5">
            <a:alphaModFix/>
          </a:blip>
          <a:stretch>
            <a:fillRect/>
          </a:stretch>
        </p:blipFill>
        <p:spPr>
          <a:xfrm>
            <a:off x="1394500" y="720426"/>
            <a:ext cx="2492904" cy="1669451"/>
          </a:xfrm>
          <a:prstGeom prst="rect">
            <a:avLst/>
          </a:prstGeom>
          <a:noFill/>
          <a:ln>
            <a:noFill/>
          </a:ln>
        </p:spPr>
      </p:pic>
      <p:pic>
        <p:nvPicPr>
          <p:cNvPr id="332" name="Google Shape;332;p41"/>
          <p:cNvPicPr preferRelativeResize="0"/>
          <p:nvPr/>
        </p:nvPicPr>
        <p:blipFill>
          <a:blip r:embed="rId6">
            <a:alphaModFix/>
          </a:blip>
          <a:stretch>
            <a:fillRect/>
          </a:stretch>
        </p:blipFill>
        <p:spPr>
          <a:xfrm>
            <a:off x="1391000" y="3011100"/>
            <a:ext cx="2492900" cy="1571600"/>
          </a:xfrm>
          <a:prstGeom prst="rect">
            <a:avLst/>
          </a:prstGeom>
          <a:noFill/>
          <a:ln>
            <a:noFill/>
          </a:ln>
        </p:spPr>
      </p:pic>
      <p:pic>
        <p:nvPicPr>
          <p:cNvPr id="333" name="Google Shape;333;p41"/>
          <p:cNvPicPr preferRelativeResize="0"/>
          <p:nvPr/>
        </p:nvPicPr>
        <p:blipFill>
          <a:blip r:embed="rId7">
            <a:alphaModFix/>
          </a:blip>
          <a:stretch>
            <a:fillRect/>
          </a:stretch>
        </p:blipFill>
        <p:spPr>
          <a:xfrm>
            <a:off x="6495200" y="3011100"/>
            <a:ext cx="2560475" cy="1571600"/>
          </a:xfrm>
          <a:prstGeom prst="rect">
            <a:avLst/>
          </a:prstGeom>
          <a:noFill/>
          <a:ln>
            <a:noFill/>
          </a:ln>
        </p:spPr>
      </p:pic>
      <p:pic>
        <p:nvPicPr>
          <p:cNvPr id="334" name="Google Shape;334;p41"/>
          <p:cNvPicPr preferRelativeResize="0"/>
          <p:nvPr/>
        </p:nvPicPr>
        <p:blipFill>
          <a:blip r:embed="rId8">
            <a:alphaModFix/>
          </a:blip>
          <a:stretch>
            <a:fillRect/>
          </a:stretch>
        </p:blipFill>
        <p:spPr>
          <a:xfrm>
            <a:off x="3883925" y="3011100"/>
            <a:ext cx="2611300" cy="1571600"/>
          </a:xfrm>
          <a:prstGeom prst="rect">
            <a:avLst/>
          </a:prstGeom>
          <a:noFill/>
          <a:ln>
            <a:noFill/>
          </a:ln>
        </p:spPr>
      </p:pic>
      <p:sp>
        <p:nvSpPr>
          <p:cNvPr id="335" name="Google Shape;335;p41"/>
          <p:cNvSpPr txBox="1"/>
          <p:nvPr/>
        </p:nvSpPr>
        <p:spPr>
          <a:xfrm>
            <a:off x="123475" y="1456825"/>
            <a:ext cx="771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Human</a:t>
            </a:r>
            <a:endParaRPr>
              <a:solidFill>
                <a:srgbClr val="FFFFFF"/>
              </a:solidFill>
              <a:latin typeface="IrisUPC"/>
              <a:ea typeface="IrisUPC"/>
              <a:cs typeface="IrisUPC"/>
              <a:sym typeface="IrisUPC"/>
            </a:endParaRPr>
          </a:p>
        </p:txBody>
      </p:sp>
      <p:sp>
        <p:nvSpPr>
          <p:cNvPr id="336" name="Google Shape;336;p41"/>
          <p:cNvSpPr txBox="1"/>
          <p:nvPr/>
        </p:nvSpPr>
        <p:spPr>
          <a:xfrm>
            <a:off x="130675" y="3569825"/>
            <a:ext cx="1842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Artificial</a:t>
            </a:r>
            <a:endParaRPr>
              <a:solidFill>
                <a:srgbClr val="FFFFFF"/>
              </a:solidFill>
              <a:latin typeface="IrisUPC"/>
              <a:ea typeface="IrisUPC"/>
              <a:cs typeface="IrisUPC"/>
              <a:sym typeface="IrisUP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2"/>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Human Learning - Supervised Learning</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descr="ฝากติดตามคลิปใหม่ๆด้วยนะคะ http://bit.ly/PRAEW&#10;เล่น FLASH CARD กับลูก กระตุ้นสมองซีกขวา!&#10;.&#10;คุณแม่คนไหนมีรูปลูกๆเล่นแฟลชการ์ดโพสมาอวดกันหน่อยนะคะ&#10;.&#10;.&#10;ถ้าคุณแม่คิดอะไรไม่ออก &#10;ยังไม่เคยเล่นกับลูก&#10;ลองเล่นดูนะคะ สนุกดี&#10;ช่วงนี้เฌอลินน์ชอบมากค่ะ &#10;.&#10;การเล่น FLASH CARD &#10;เป็นการสื่อสารทางเดียว&#10;คุณแม่อาจจะชี้ชวนให้เค้าโต้ตอบได้นะคะ&#10;เพื่อให้เค้าฝึกพูด ไม่ใช่ฟังอย่างเดียว&#10;.&#10;.&#10;จริงๆ มีอีกหลายกิจกรรมเลย ที่เล่นกับลูก&#10;ถ้าคุณแม่คนไหนชอบบอกน้าา &#10;เดี๋ยวแพรวจะหากิจกรรมอื่นๆมาฝากแม่ๆเพิ่มค่ะ&#10;.&#10;.&#10;&#10;Facebook : https://www.facebook.com/sherlynsmomme&#10;Line : https://line.me/R/ti/p/%40praew&#10;IG : https://www.instagram.com/praew.official&#10;Youtube : http://bit.ly/PRAEW&#10;#เล่นกับลูก #แฟลชการ์ด #flashcard" id="342" name="Google Shape;342;p42" title="เล่นแฟลชการ์ดกับลูก Flash card เสริมพัฒนาการลูกน้อย ฝึกความจำ   | PRAEW">
            <a:hlinkClick r:id="rId3"/>
          </p:cNvPr>
          <p:cNvPicPr preferRelativeResize="0"/>
          <p:nvPr/>
        </p:nvPicPr>
        <p:blipFill>
          <a:blip r:embed="rId4">
            <a:alphaModFix/>
          </a:blip>
          <a:stretch>
            <a:fillRect/>
          </a:stretch>
        </p:blipFill>
        <p:spPr>
          <a:xfrm>
            <a:off x="1396175" y="696050"/>
            <a:ext cx="5929950" cy="4447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Machine Learning</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348" name="Google Shape;348;p43"/>
          <p:cNvPicPr preferRelativeResize="0"/>
          <p:nvPr/>
        </p:nvPicPr>
        <p:blipFill>
          <a:blip r:embed="rId3">
            <a:alphaModFix/>
          </a:blip>
          <a:stretch>
            <a:fillRect/>
          </a:stretch>
        </p:blipFill>
        <p:spPr>
          <a:xfrm>
            <a:off x="1058500" y="886775"/>
            <a:ext cx="3781425" cy="3552825"/>
          </a:xfrm>
          <a:prstGeom prst="rect">
            <a:avLst/>
          </a:prstGeom>
          <a:noFill/>
          <a:ln>
            <a:noFill/>
          </a:ln>
        </p:spPr>
      </p:pic>
      <p:sp>
        <p:nvSpPr>
          <p:cNvPr id="349" name="Google Shape;349;p43"/>
          <p:cNvSpPr txBox="1"/>
          <p:nvPr/>
        </p:nvSpPr>
        <p:spPr>
          <a:xfrm>
            <a:off x="5072650" y="1789725"/>
            <a:ext cx="53256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Learn model (black line) </a:t>
            </a:r>
            <a:endParaRPr sz="1800">
              <a:solidFill>
                <a:srgbClr val="FFFFFF"/>
              </a:solidFill>
              <a:latin typeface="IrisUPC"/>
              <a:ea typeface="IrisUPC"/>
              <a:cs typeface="IrisUPC"/>
              <a:sym typeface="IrisUPC"/>
            </a:endParaRPr>
          </a:p>
          <a:p>
            <a:pPr indent="0" lvl="0" marL="0" rtl="0" algn="l">
              <a:spcBef>
                <a:spcPts val="0"/>
              </a:spcBef>
              <a:spcAft>
                <a:spcPts val="0"/>
              </a:spcAft>
              <a:buNone/>
            </a:pPr>
            <a:r>
              <a:rPr lang="en" sz="1800">
                <a:solidFill>
                  <a:srgbClr val="FFFFFF"/>
                </a:solidFill>
                <a:latin typeface="IrisUPC"/>
                <a:ea typeface="IrisUPC"/>
                <a:cs typeface="IrisUPC"/>
                <a:sym typeface="IrisUPC"/>
              </a:rPr>
              <a:t>to separate red and green data</a:t>
            </a:r>
            <a:endParaRPr sz="1800">
              <a:solidFill>
                <a:srgbClr val="FFFFFF"/>
              </a:solidFill>
              <a:latin typeface="IrisUPC"/>
              <a:ea typeface="IrisUPC"/>
              <a:cs typeface="IrisUPC"/>
              <a:sym typeface="IrisUPC"/>
            </a:endParaRPr>
          </a:p>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X1 X2 are called features</a:t>
            </a:r>
            <a:endParaRPr sz="1800">
              <a:solidFill>
                <a:srgbClr val="FFFFFF"/>
              </a:solidFill>
              <a:latin typeface="IrisUPC"/>
              <a:ea typeface="IrisUPC"/>
              <a:cs typeface="IrisUPC"/>
              <a:sym typeface="IrisUPC"/>
            </a:endParaRPr>
          </a:p>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Red and Green are called </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training data</a:t>
            </a:r>
            <a:endParaRPr sz="1800">
              <a:solidFill>
                <a:srgbClr val="FFFFFF"/>
              </a:solidFill>
              <a:latin typeface="IrisUPC"/>
              <a:ea typeface="IrisUPC"/>
              <a:cs typeface="IrisUPC"/>
              <a:sym typeface="IrisUPC"/>
            </a:endParaRPr>
          </a:p>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Star is new data point to predict</a:t>
            </a:r>
            <a:endParaRPr sz="1800">
              <a:solidFill>
                <a:srgbClr val="FFFFFF"/>
              </a:solidFill>
              <a:latin typeface="IrisUPC"/>
              <a:ea typeface="IrisUPC"/>
              <a:cs typeface="IrisUPC"/>
              <a:sym typeface="IrisUP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Machine Learning</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355" name="Google Shape;355;p44"/>
          <p:cNvPicPr preferRelativeResize="0"/>
          <p:nvPr/>
        </p:nvPicPr>
        <p:blipFill>
          <a:blip r:embed="rId3">
            <a:alphaModFix/>
          </a:blip>
          <a:stretch>
            <a:fillRect/>
          </a:stretch>
        </p:blipFill>
        <p:spPr>
          <a:xfrm>
            <a:off x="1058500" y="886775"/>
            <a:ext cx="3781425" cy="3552825"/>
          </a:xfrm>
          <a:prstGeom prst="rect">
            <a:avLst/>
          </a:prstGeom>
          <a:noFill/>
          <a:ln>
            <a:noFill/>
          </a:ln>
        </p:spPr>
      </p:pic>
      <p:sp>
        <p:nvSpPr>
          <p:cNvPr id="356" name="Google Shape;356;p44"/>
          <p:cNvSpPr txBox="1"/>
          <p:nvPr/>
        </p:nvSpPr>
        <p:spPr>
          <a:xfrm>
            <a:off x="5072650" y="1789725"/>
            <a:ext cx="53256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Learn model (black line) </a:t>
            </a:r>
            <a:endParaRPr sz="1800">
              <a:solidFill>
                <a:srgbClr val="FFFFFF"/>
              </a:solidFill>
              <a:latin typeface="IrisUPC"/>
              <a:ea typeface="IrisUPC"/>
              <a:cs typeface="IrisUPC"/>
              <a:sym typeface="IrisUPC"/>
            </a:endParaRPr>
          </a:p>
          <a:p>
            <a:pPr indent="0" lvl="0" marL="0" rtl="0" algn="l">
              <a:spcBef>
                <a:spcPts val="0"/>
              </a:spcBef>
              <a:spcAft>
                <a:spcPts val="0"/>
              </a:spcAft>
              <a:buNone/>
            </a:pPr>
            <a:r>
              <a:rPr lang="en" sz="1800">
                <a:solidFill>
                  <a:srgbClr val="FFFFFF"/>
                </a:solidFill>
                <a:latin typeface="IrisUPC"/>
                <a:ea typeface="IrisUPC"/>
                <a:cs typeface="IrisUPC"/>
                <a:sym typeface="IrisUPC"/>
              </a:rPr>
              <a:t>to separate red and green data</a:t>
            </a:r>
            <a:endParaRPr sz="1800">
              <a:solidFill>
                <a:srgbClr val="FFFFFF"/>
              </a:solidFill>
              <a:latin typeface="IrisUPC"/>
              <a:ea typeface="IrisUPC"/>
              <a:cs typeface="IrisUPC"/>
              <a:sym typeface="IrisUPC"/>
            </a:endParaRPr>
          </a:p>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X1 X2 are called features</a:t>
            </a:r>
            <a:endParaRPr sz="1800">
              <a:solidFill>
                <a:srgbClr val="FFFFFF"/>
              </a:solidFill>
              <a:latin typeface="IrisUPC"/>
              <a:ea typeface="IrisUPC"/>
              <a:cs typeface="IrisUPC"/>
              <a:sym typeface="IrisUPC"/>
            </a:endParaRPr>
          </a:p>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Red and Green are called </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training data</a:t>
            </a:r>
            <a:endParaRPr sz="1800">
              <a:solidFill>
                <a:srgbClr val="FFFFFF"/>
              </a:solidFill>
              <a:latin typeface="IrisUPC"/>
              <a:ea typeface="IrisUPC"/>
              <a:cs typeface="IrisUPC"/>
              <a:sym typeface="IrisUPC"/>
            </a:endParaRPr>
          </a:p>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Star is new data point to predict</a:t>
            </a:r>
            <a:endParaRPr sz="1800">
              <a:solidFill>
                <a:srgbClr val="FFFFFF"/>
              </a:solidFill>
              <a:latin typeface="IrisUPC"/>
              <a:ea typeface="IrisUPC"/>
              <a:cs typeface="IrisUPC"/>
              <a:sym typeface="IrisUP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Machine Learning - Supervised Learning</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descr="Our neural network implementation in Unreal Engine 4 can have different purposes, edcucational or as a tool for data scientist developers.&#10;&#10;This tool is really easy to be used: you can change the number of layers and the neurons per layer. In the example showed I have used MNIST dataset for number recognition, furthermore I can use different datasets.&#10;&#10;If you want to use this tool for eductational purposes, you can debug and see how the neural networks work. It is really practical and I recommend whoever who wants to start AI. This application is progress, although you would be able to see the advances.&#10;&#10;I have inspired on a 3d neural netowok that I showed a month ago:&#10;https://www.youtube.com/watch?v=3JQ3hYko51Y&#10;&#10;Website - http://dprogrammer.org&#10;Patreon - https://www.patreon.com/dani2442&#10;&#10;Gmail - daniel.l.m.2442.123@gmail.com&#10;&#10;Social Media:&#10;Facebook - http://bit.ly/2lZAAXT&#10;Twitter - http://bit.ly/2m6muEn&#10;YouTube - http://bit.ly/2k5gScR&#10;LinkedIn - http://bit.ly/2lYbsRl&#10;Pinterest - http://bit.ly/2kzRnjX&#10;Google+ - http://bit.ly/2lAjyQ1" id="362" name="Google Shape;362;p45" title="3D Neural Network Simulator 2019 | C++ UE4">
            <a:hlinkClick r:id="rId3"/>
          </p:cNvPr>
          <p:cNvPicPr preferRelativeResize="0"/>
          <p:nvPr/>
        </p:nvPicPr>
        <p:blipFill>
          <a:blip r:embed="rId4">
            <a:alphaModFix/>
          </a:blip>
          <a:stretch>
            <a:fillRect/>
          </a:stretch>
        </p:blipFill>
        <p:spPr>
          <a:xfrm>
            <a:off x="1748425" y="866050"/>
            <a:ext cx="5269325" cy="395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Applications - Computer Vision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descr="This video demonstrates detection and tracking of objects from a chest-mounted camera using an algorithm that combines a deep CNN detector and motion tracking in a unified system. The bounding boxes were visualised using separate colours for each class accompanied with a level of the system’s certainty.&#10;&#10;Acknowledgement:&#10;Original video taken from Dem@Care dataset: http://www.demcare.eu/results/datasets" id="368" name="Google Shape;368;p46" title="Example of object recognition">
            <a:hlinkClick r:id="rId3"/>
          </p:cNvPr>
          <p:cNvPicPr preferRelativeResize="0"/>
          <p:nvPr/>
        </p:nvPicPr>
        <p:blipFill>
          <a:blip r:embed="rId4">
            <a:alphaModFix/>
          </a:blip>
          <a:stretch>
            <a:fillRect/>
          </a:stretch>
        </p:blipFill>
        <p:spPr>
          <a:xfrm>
            <a:off x="171450" y="854125"/>
            <a:ext cx="4254350" cy="2868500"/>
          </a:xfrm>
          <a:prstGeom prst="rect">
            <a:avLst/>
          </a:prstGeom>
          <a:noFill/>
          <a:ln>
            <a:noFill/>
          </a:ln>
        </p:spPr>
      </p:pic>
      <p:pic>
        <p:nvPicPr>
          <p:cNvPr id="369" name="Google Shape;369;p46" title="2020-08-13 22-56-02.mkv">
            <a:hlinkClick r:id="rId5"/>
          </p:cNvPr>
          <p:cNvPicPr preferRelativeResize="0"/>
          <p:nvPr/>
        </p:nvPicPr>
        <p:blipFill>
          <a:blip r:embed="rId6">
            <a:alphaModFix/>
          </a:blip>
          <a:stretch>
            <a:fillRect/>
          </a:stretch>
        </p:blipFill>
        <p:spPr>
          <a:xfrm>
            <a:off x="4726225" y="854125"/>
            <a:ext cx="4254349" cy="2868500"/>
          </a:xfrm>
          <a:prstGeom prst="rect">
            <a:avLst/>
          </a:prstGeom>
          <a:noFill/>
          <a:ln>
            <a:noFill/>
          </a:ln>
        </p:spPr>
      </p:pic>
      <p:sp>
        <p:nvSpPr>
          <p:cNvPr id="370" name="Google Shape;370;p46"/>
          <p:cNvSpPr txBox="1"/>
          <p:nvPr/>
        </p:nvSpPr>
        <p:spPr>
          <a:xfrm>
            <a:off x="1504250" y="3850250"/>
            <a:ext cx="1617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Object Detection</a:t>
            </a:r>
            <a:endParaRPr>
              <a:solidFill>
                <a:srgbClr val="FFFFFF"/>
              </a:solidFill>
              <a:latin typeface="IrisUPC"/>
              <a:ea typeface="IrisUPC"/>
              <a:cs typeface="IrisUPC"/>
              <a:sym typeface="IrisUPC"/>
            </a:endParaRPr>
          </a:p>
        </p:txBody>
      </p:sp>
      <p:sp>
        <p:nvSpPr>
          <p:cNvPr id="371" name="Google Shape;371;p46"/>
          <p:cNvSpPr txBox="1"/>
          <p:nvPr/>
        </p:nvSpPr>
        <p:spPr>
          <a:xfrm>
            <a:off x="6076250" y="3850250"/>
            <a:ext cx="24279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Emotion recognition</a:t>
            </a:r>
            <a:endParaRPr>
              <a:solidFill>
                <a:srgbClr val="FFFFFF"/>
              </a:solidFill>
              <a:latin typeface="IrisUPC"/>
              <a:ea typeface="IrisUPC"/>
              <a:cs typeface="IrisUPC"/>
              <a:sym typeface="IrisUP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7"/>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Applications - Computer Vision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377" name="Google Shape;377;p47"/>
          <p:cNvSpPr txBox="1"/>
          <p:nvPr/>
        </p:nvSpPr>
        <p:spPr>
          <a:xfrm>
            <a:off x="1885250" y="4002650"/>
            <a:ext cx="1617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Digital Human</a:t>
            </a:r>
            <a:endParaRPr>
              <a:solidFill>
                <a:srgbClr val="FFFFFF"/>
              </a:solidFill>
              <a:latin typeface="IrisUPC"/>
              <a:ea typeface="IrisUPC"/>
              <a:cs typeface="IrisUPC"/>
              <a:sym typeface="IrisUPC"/>
            </a:endParaRPr>
          </a:p>
        </p:txBody>
      </p:sp>
      <p:sp>
        <p:nvSpPr>
          <p:cNvPr id="378" name="Google Shape;378;p47"/>
          <p:cNvSpPr txBox="1"/>
          <p:nvPr/>
        </p:nvSpPr>
        <p:spPr>
          <a:xfrm>
            <a:off x="5695250" y="4002650"/>
            <a:ext cx="29862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Document segmentation &amp; </a:t>
            </a:r>
            <a:endParaRPr>
              <a:solidFill>
                <a:srgbClr val="FFFFFF"/>
              </a:solidFill>
              <a:latin typeface="IrisUPC"/>
              <a:ea typeface="IrisUPC"/>
              <a:cs typeface="IrisUPC"/>
              <a:sym typeface="IrisUPC"/>
            </a:endParaRPr>
          </a:p>
          <a:p>
            <a:pPr indent="0" lvl="0" marL="0" rtl="0" algn="l">
              <a:spcBef>
                <a:spcPts val="0"/>
              </a:spcBef>
              <a:spcAft>
                <a:spcPts val="0"/>
              </a:spcAft>
              <a:buNone/>
            </a:pPr>
            <a:r>
              <a:rPr lang="en">
                <a:solidFill>
                  <a:srgbClr val="FFFFFF"/>
                </a:solidFill>
                <a:latin typeface="IrisUPC"/>
                <a:ea typeface="IrisUPC"/>
                <a:cs typeface="IrisUPC"/>
                <a:sym typeface="IrisUPC"/>
              </a:rPr>
              <a:t>Optical Character recognition</a:t>
            </a:r>
            <a:endParaRPr>
              <a:solidFill>
                <a:srgbClr val="FFFFFF"/>
              </a:solidFill>
              <a:latin typeface="IrisUPC"/>
              <a:ea typeface="IrisUPC"/>
              <a:cs typeface="IrisUPC"/>
              <a:sym typeface="IrisUPC"/>
            </a:endParaRPr>
          </a:p>
        </p:txBody>
      </p:sp>
      <p:pic>
        <p:nvPicPr>
          <p:cNvPr id="379" name="Google Shape;379;p47" title="blink.mp4">
            <a:hlinkClick r:id="rId3"/>
          </p:cNvPr>
          <p:cNvPicPr preferRelativeResize="0"/>
          <p:nvPr/>
        </p:nvPicPr>
        <p:blipFill>
          <a:blip r:embed="rId4">
            <a:alphaModFix/>
          </a:blip>
          <a:stretch>
            <a:fillRect/>
          </a:stretch>
        </p:blipFill>
        <p:spPr>
          <a:xfrm>
            <a:off x="1135050" y="1139950"/>
            <a:ext cx="2850440" cy="2786501"/>
          </a:xfrm>
          <a:prstGeom prst="rect">
            <a:avLst/>
          </a:prstGeom>
          <a:noFill/>
          <a:ln>
            <a:noFill/>
          </a:ln>
        </p:spPr>
      </p:pic>
      <p:pic>
        <p:nvPicPr>
          <p:cNvPr id="380" name="Google Shape;380;p47"/>
          <p:cNvPicPr preferRelativeResize="0"/>
          <p:nvPr/>
        </p:nvPicPr>
        <p:blipFill>
          <a:blip r:embed="rId5">
            <a:alphaModFix/>
          </a:blip>
          <a:stretch>
            <a:fillRect/>
          </a:stretch>
        </p:blipFill>
        <p:spPr>
          <a:xfrm>
            <a:off x="4516925" y="1143000"/>
            <a:ext cx="2012445" cy="2786492"/>
          </a:xfrm>
          <a:prstGeom prst="rect">
            <a:avLst/>
          </a:prstGeom>
          <a:noFill/>
          <a:ln>
            <a:noFill/>
          </a:ln>
        </p:spPr>
      </p:pic>
      <p:pic>
        <p:nvPicPr>
          <p:cNvPr id="381" name="Google Shape;381;p47"/>
          <p:cNvPicPr preferRelativeResize="0"/>
          <p:nvPr/>
        </p:nvPicPr>
        <p:blipFill>
          <a:blip r:embed="rId6">
            <a:alphaModFix/>
          </a:blip>
          <a:stretch>
            <a:fillRect/>
          </a:stretch>
        </p:blipFill>
        <p:spPr>
          <a:xfrm>
            <a:off x="6663362" y="1143000"/>
            <a:ext cx="2214813" cy="2786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Linear regression - best line that fits through the data</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387" name="Google Shape;387;p48"/>
          <p:cNvPicPr preferRelativeResize="0"/>
          <p:nvPr/>
        </p:nvPicPr>
        <p:blipFill>
          <a:blip r:embed="rId3">
            <a:alphaModFix/>
          </a:blip>
          <a:stretch>
            <a:fillRect/>
          </a:stretch>
        </p:blipFill>
        <p:spPr>
          <a:xfrm>
            <a:off x="152400" y="1247050"/>
            <a:ext cx="2762975" cy="1813425"/>
          </a:xfrm>
          <a:prstGeom prst="rect">
            <a:avLst/>
          </a:prstGeom>
          <a:noFill/>
          <a:ln>
            <a:noFill/>
          </a:ln>
        </p:spPr>
      </p:pic>
      <p:pic>
        <p:nvPicPr>
          <p:cNvPr id="388" name="Google Shape;388;p48"/>
          <p:cNvPicPr preferRelativeResize="0"/>
          <p:nvPr/>
        </p:nvPicPr>
        <p:blipFill>
          <a:blip r:embed="rId4">
            <a:alphaModFix/>
          </a:blip>
          <a:stretch>
            <a:fillRect/>
          </a:stretch>
        </p:blipFill>
        <p:spPr>
          <a:xfrm>
            <a:off x="3095000" y="1245925"/>
            <a:ext cx="2762976" cy="1815667"/>
          </a:xfrm>
          <a:prstGeom prst="rect">
            <a:avLst/>
          </a:prstGeom>
          <a:noFill/>
          <a:ln>
            <a:noFill/>
          </a:ln>
        </p:spPr>
      </p:pic>
      <p:pic>
        <p:nvPicPr>
          <p:cNvPr id="389" name="Google Shape;389;p48"/>
          <p:cNvPicPr preferRelativeResize="0"/>
          <p:nvPr/>
        </p:nvPicPr>
        <p:blipFill>
          <a:blip r:embed="rId5">
            <a:alphaModFix/>
          </a:blip>
          <a:stretch>
            <a:fillRect/>
          </a:stretch>
        </p:blipFill>
        <p:spPr>
          <a:xfrm>
            <a:off x="6037600" y="1247050"/>
            <a:ext cx="2762647" cy="1813425"/>
          </a:xfrm>
          <a:prstGeom prst="rect">
            <a:avLst/>
          </a:prstGeom>
          <a:noFill/>
          <a:ln>
            <a:noFill/>
          </a:ln>
        </p:spPr>
      </p:pic>
      <p:sp>
        <p:nvSpPr>
          <p:cNvPr id="390" name="Google Shape;390;p48"/>
          <p:cNvSpPr txBox="1"/>
          <p:nvPr/>
        </p:nvSpPr>
        <p:spPr>
          <a:xfrm>
            <a:off x="2714000" y="3670075"/>
            <a:ext cx="73425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FFFF"/>
              </a:buClr>
              <a:buSzPts val="2100"/>
              <a:buFont typeface="IrisUPC"/>
              <a:buChar char="-"/>
            </a:pPr>
            <a:r>
              <a:rPr b="1" lang="en" sz="2100">
                <a:solidFill>
                  <a:srgbClr val="FFFFFF"/>
                </a:solidFill>
                <a:latin typeface="IrisUPC"/>
                <a:ea typeface="IrisUPC"/>
                <a:cs typeface="IrisUPC"/>
                <a:sym typeface="IrisUPC"/>
              </a:rPr>
              <a:t>Which line is the best?</a:t>
            </a:r>
            <a:endParaRPr b="1" sz="2100">
              <a:solidFill>
                <a:srgbClr val="FFFFFF"/>
              </a:solidFill>
              <a:latin typeface="IrisUPC"/>
              <a:ea typeface="IrisUPC"/>
              <a:cs typeface="IrisUPC"/>
              <a:sym typeface="IrisUPC"/>
            </a:endParaRPr>
          </a:p>
          <a:p>
            <a:pPr indent="-361950" lvl="0" marL="457200" rtl="0" algn="l">
              <a:spcBef>
                <a:spcPts val="0"/>
              </a:spcBef>
              <a:spcAft>
                <a:spcPts val="0"/>
              </a:spcAft>
              <a:buClr>
                <a:srgbClr val="FFFFFF"/>
              </a:buClr>
              <a:buSzPts val="2100"/>
              <a:buFont typeface="IrisUPC"/>
              <a:buChar char="-"/>
            </a:pPr>
            <a:r>
              <a:rPr b="1" lang="en" sz="2100">
                <a:solidFill>
                  <a:srgbClr val="FFFFFF"/>
                </a:solidFill>
                <a:latin typeface="IrisUPC"/>
                <a:ea typeface="IrisUPC"/>
                <a:cs typeface="IrisUPC"/>
                <a:sym typeface="IrisUPC"/>
              </a:rPr>
              <a:t>How to quantify?</a:t>
            </a:r>
            <a:endParaRPr b="1" sz="2100">
              <a:solidFill>
                <a:srgbClr val="FFFFFF"/>
              </a:solidFill>
              <a:latin typeface="IrisUPC"/>
              <a:ea typeface="IrisUPC"/>
              <a:cs typeface="IrisUPC"/>
              <a:sym typeface="IrisUP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Steps</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396" name="Google Shape;396;p49"/>
          <p:cNvSpPr txBox="1"/>
          <p:nvPr/>
        </p:nvSpPr>
        <p:spPr>
          <a:xfrm>
            <a:off x="75525" y="825250"/>
            <a:ext cx="45441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FFFFFF"/>
              </a:buClr>
              <a:buSzPts val="2000"/>
              <a:buFont typeface="IrisUPC"/>
              <a:buAutoNum type="arabicPeriod"/>
            </a:pPr>
            <a:r>
              <a:rPr lang="en" sz="2000">
                <a:solidFill>
                  <a:srgbClr val="FFFFFF"/>
                </a:solidFill>
                <a:latin typeface="IrisUPC"/>
                <a:ea typeface="IrisUPC"/>
                <a:cs typeface="IrisUPC"/>
                <a:sym typeface="IrisUPC"/>
              </a:rPr>
              <a:t>Define prediction equation</a:t>
            </a:r>
            <a:endParaRPr sz="2000">
              <a:solidFill>
                <a:srgbClr val="FFFFFF"/>
              </a:solidFill>
              <a:latin typeface="IrisUPC"/>
              <a:ea typeface="IrisUPC"/>
              <a:cs typeface="IrisUPC"/>
              <a:sym typeface="IrisUPC"/>
            </a:endParaRPr>
          </a:p>
          <a:p>
            <a:pPr indent="0" lvl="0" marL="457200" rtl="0" algn="l">
              <a:spcBef>
                <a:spcPts val="0"/>
              </a:spcBef>
              <a:spcAft>
                <a:spcPts val="0"/>
              </a:spcAft>
              <a:buNone/>
            </a:pPr>
            <a:r>
              <a:t/>
            </a:r>
            <a:endParaRPr sz="2000">
              <a:solidFill>
                <a:srgbClr val="FFFFFF"/>
              </a:solidFill>
              <a:latin typeface="IrisUPC"/>
              <a:ea typeface="IrisUPC"/>
              <a:cs typeface="IrisUPC"/>
              <a:sym typeface="IrisUPC"/>
            </a:endParaRPr>
          </a:p>
          <a:p>
            <a:pPr indent="-355600" lvl="0" marL="457200" rtl="0" algn="l">
              <a:spcBef>
                <a:spcPts val="0"/>
              </a:spcBef>
              <a:spcAft>
                <a:spcPts val="0"/>
              </a:spcAft>
              <a:buClr>
                <a:srgbClr val="FFFFFF"/>
              </a:buClr>
              <a:buSzPts val="2000"/>
              <a:buFont typeface="IrisUPC"/>
              <a:buAutoNum type="arabicPeriod"/>
            </a:pPr>
            <a:r>
              <a:rPr lang="en" sz="2000">
                <a:solidFill>
                  <a:srgbClr val="FFFFFF"/>
                </a:solidFill>
                <a:latin typeface="IrisUPC"/>
                <a:ea typeface="IrisUPC"/>
                <a:cs typeface="IrisUPC"/>
                <a:sym typeface="IrisUPC"/>
              </a:rPr>
              <a:t>Initially assign random weights</a:t>
            </a:r>
            <a:endParaRPr sz="2000">
              <a:solidFill>
                <a:srgbClr val="FFFFFF"/>
              </a:solidFill>
              <a:latin typeface="IrisUPC"/>
              <a:ea typeface="IrisUPC"/>
              <a:cs typeface="IrisUPC"/>
              <a:sym typeface="IrisUPC"/>
            </a:endParaRPr>
          </a:p>
          <a:p>
            <a:pPr indent="0" lvl="0" marL="457200" rtl="0" algn="l">
              <a:spcBef>
                <a:spcPts val="0"/>
              </a:spcBef>
              <a:spcAft>
                <a:spcPts val="0"/>
              </a:spcAft>
              <a:buNone/>
            </a:pPr>
            <a:r>
              <a:t/>
            </a:r>
            <a:endParaRPr sz="2000">
              <a:solidFill>
                <a:srgbClr val="FFFFFF"/>
              </a:solidFill>
              <a:latin typeface="IrisUPC"/>
              <a:ea typeface="IrisUPC"/>
              <a:cs typeface="IrisUPC"/>
              <a:sym typeface="IrisUPC"/>
            </a:endParaRPr>
          </a:p>
          <a:p>
            <a:pPr indent="-355600" lvl="0" marL="457200" rtl="0" algn="l">
              <a:spcBef>
                <a:spcPts val="0"/>
              </a:spcBef>
              <a:spcAft>
                <a:spcPts val="0"/>
              </a:spcAft>
              <a:buClr>
                <a:srgbClr val="FFFFFF"/>
              </a:buClr>
              <a:buSzPts val="2000"/>
              <a:buFont typeface="IrisUPC"/>
              <a:buAutoNum type="arabicPeriod"/>
            </a:pPr>
            <a:r>
              <a:rPr lang="en" sz="2000">
                <a:solidFill>
                  <a:srgbClr val="FFFFFF"/>
                </a:solidFill>
                <a:latin typeface="IrisUPC"/>
                <a:ea typeface="IrisUPC"/>
                <a:cs typeface="IrisUPC"/>
                <a:sym typeface="IrisUPC"/>
              </a:rPr>
              <a:t>Calculate predictions</a:t>
            </a:r>
            <a:endParaRPr sz="2000">
              <a:solidFill>
                <a:srgbClr val="FFFFFF"/>
              </a:solidFill>
              <a:latin typeface="IrisUPC"/>
              <a:ea typeface="IrisUPC"/>
              <a:cs typeface="IrisUPC"/>
              <a:sym typeface="IrisUPC"/>
            </a:endParaRPr>
          </a:p>
          <a:p>
            <a:pPr indent="0" lvl="0" marL="457200" rtl="0" algn="l">
              <a:spcBef>
                <a:spcPts val="0"/>
              </a:spcBef>
              <a:spcAft>
                <a:spcPts val="0"/>
              </a:spcAft>
              <a:buNone/>
            </a:pPr>
            <a:r>
              <a:t/>
            </a:r>
            <a:endParaRPr sz="2000">
              <a:solidFill>
                <a:srgbClr val="FFFFFF"/>
              </a:solidFill>
              <a:latin typeface="IrisUPC"/>
              <a:ea typeface="IrisUPC"/>
              <a:cs typeface="IrisUPC"/>
              <a:sym typeface="IrisUPC"/>
            </a:endParaRPr>
          </a:p>
          <a:p>
            <a:pPr indent="-355600" lvl="0" marL="457200" rtl="0" algn="l">
              <a:spcBef>
                <a:spcPts val="0"/>
              </a:spcBef>
              <a:spcAft>
                <a:spcPts val="0"/>
              </a:spcAft>
              <a:buClr>
                <a:srgbClr val="FFFFFF"/>
              </a:buClr>
              <a:buSzPts val="2000"/>
              <a:buFont typeface="IrisUPC"/>
              <a:buAutoNum type="arabicPeriod"/>
            </a:pPr>
            <a:r>
              <a:rPr lang="en" sz="2000">
                <a:solidFill>
                  <a:srgbClr val="FFFFFF"/>
                </a:solidFill>
                <a:latin typeface="IrisUPC"/>
                <a:ea typeface="IrisUPC"/>
                <a:cs typeface="IrisUPC"/>
                <a:sym typeface="IrisUPC"/>
              </a:rPr>
              <a:t>Define cost function</a:t>
            </a:r>
            <a:endParaRPr sz="2000">
              <a:solidFill>
                <a:srgbClr val="FFFFFF"/>
              </a:solidFill>
              <a:latin typeface="IrisUPC"/>
              <a:ea typeface="IrisUPC"/>
              <a:cs typeface="IrisUPC"/>
              <a:sym typeface="IrisUPC"/>
            </a:endParaRPr>
          </a:p>
          <a:p>
            <a:pPr indent="0" lvl="0" marL="457200" rtl="0" algn="l">
              <a:spcBef>
                <a:spcPts val="0"/>
              </a:spcBef>
              <a:spcAft>
                <a:spcPts val="0"/>
              </a:spcAft>
              <a:buNone/>
            </a:pPr>
            <a:r>
              <a:t/>
            </a:r>
            <a:endParaRPr sz="2000">
              <a:solidFill>
                <a:srgbClr val="FFFFFF"/>
              </a:solidFill>
              <a:latin typeface="IrisUPC"/>
              <a:ea typeface="IrisUPC"/>
              <a:cs typeface="IrisUPC"/>
              <a:sym typeface="IrisUPC"/>
            </a:endParaRPr>
          </a:p>
          <a:p>
            <a:pPr indent="-355600" lvl="0" marL="457200" rtl="0" algn="l">
              <a:spcBef>
                <a:spcPts val="0"/>
              </a:spcBef>
              <a:spcAft>
                <a:spcPts val="0"/>
              </a:spcAft>
              <a:buClr>
                <a:srgbClr val="FFFFFF"/>
              </a:buClr>
              <a:buSzPts val="2000"/>
              <a:buFont typeface="IrisUPC"/>
              <a:buAutoNum type="arabicPeriod"/>
            </a:pPr>
            <a:r>
              <a:rPr lang="en" sz="2000">
                <a:solidFill>
                  <a:srgbClr val="FFFFFF"/>
                </a:solidFill>
                <a:latin typeface="IrisUPC"/>
                <a:ea typeface="IrisUPC"/>
                <a:cs typeface="IrisUPC"/>
                <a:sym typeface="IrisUPC"/>
              </a:rPr>
              <a:t>Differentiate cost function</a:t>
            </a:r>
            <a:endParaRPr sz="2000">
              <a:solidFill>
                <a:srgbClr val="FFFFFF"/>
              </a:solidFill>
              <a:latin typeface="IrisUPC"/>
              <a:ea typeface="IrisUPC"/>
              <a:cs typeface="IrisUPC"/>
              <a:sym typeface="IrisUPC"/>
            </a:endParaRPr>
          </a:p>
          <a:p>
            <a:pPr indent="0" lvl="0" marL="457200" rtl="0" algn="l">
              <a:spcBef>
                <a:spcPts val="0"/>
              </a:spcBef>
              <a:spcAft>
                <a:spcPts val="0"/>
              </a:spcAft>
              <a:buNone/>
            </a:pPr>
            <a:r>
              <a:t/>
            </a:r>
            <a:endParaRPr sz="2000">
              <a:solidFill>
                <a:srgbClr val="FFFFFF"/>
              </a:solidFill>
              <a:latin typeface="IrisUPC"/>
              <a:ea typeface="IrisUPC"/>
              <a:cs typeface="IrisUPC"/>
              <a:sym typeface="IrisUPC"/>
            </a:endParaRPr>
          </a:p>
          <a:p>
            <a:pPr indent="-355600" lvl="0" marL="457200" rtl="0" algn="l">
              <a:spcBef>
                <a:spcPts val="0"/>
              </a:spcBef>
              <a:spcAft>
                <a:spcPts val="0"/>
              </a:spcAft>
              <a:buClr>
                <a:srgbClr val="FFFFFF"/>
              </a:buClr>
              <a:buSzPts val="2000"/>
              <a:buFont typeface="IrisUPC"/>
              <a:buAutoNum type="arabicPeriod"/>
            </a:pPr>
            <a:r>
              <a:rPr lang="en" sz="2000">
                <a:solidFill>
                  <a:srgbClr val="FFFFFF"/>
                </a:solidFill>
                <a:latin typeface="IrisUPC"/>
                <a:ea typeface="IrisUPC"/>
                <a:cs typeface="IrisUPC"/>
                <a:sym typeface="IrisUPC"/>
              </a:rPr>
              <a:t>Adjust weights by subtracting the derivative at the current weight</a:t>
            </a:r>
            <a:endParaRPr sz="2000">
              <a:solidFill>
                <a:srgbClr val="FFFFFF"/>
              </a:solidFill>
              <a:latin typeface="IrisUPC"/>
              <a:ea typeface="IrisUPC"/>
              <a:cs typeface="IrisUPC"/>
              <a:sym typeface="IrisUP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4601711" y="275475"/>
            <a:ext cx="1775363" cy="994200"/>
          </a:xfrm>
          <a:prstGeom prst="rect">
            <a:avLst/>
          </a:prstGeom>
          <a:noFill/>
          <a:ln>
            <a:noFill/>
          </a:ln>
        </p:spPr>
      </p:pic>
      <p:sp>
        <p:nvSpPr>
          <p:cNvPr id="226" name="Google Shape;226;p32"/>
          <p:cNvSpPr txBox="1"/>
          <p:nvPr>
            <p:ph type="title"/>
          </p:nvPr>
        </p:nvSpPr>
        <p:spPr>
          <a:xfrm>
            <a:off x="247650" y="273850"/>
            <a:ext cx="30321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a:t>About BOTNOI</a:t>
            </a:r>
            <a:endParaRPr/>
          </a:p>
          <a:p>
            <a:pPr indent="0" lvl="0" marL="0" rtl="0" algn="l">
              <a:lnSpc>
                <a:spcPct val="90000"/>
              </a:lnSpc>
              <a:spcBef>
                <a:spcPts val="0"/>
              </a:spcBef>
              <a:spcAft>
                <a:spcPts val="0"/>
              </a:spcAft>
              <a:buClr>
                <a:schemeClr val="lt1"/>
              </a:buClr>
              <a:buSzPts val="3300"/>
              <a:buFont typeface="Roboto"/>
              <a:buNone/>
            </a:pPr>
            <a:r>
              <a:rPr lang="en" sz="2100"/>
              <a:t>www.botnoigroup.com</a:t>
            </a:r>
            <a:endParaRPr sz="2100"/>
          </a:p>
        </p:txBody>
      </p:sp>
      <p:sp>
        <p:nvSpPr>
          <p:cNvPr id="227" name="Google Shape;227;p32"/>
          <p:cNvSpPr/>
          <p:nvPr/>
        </p:nvSpPr>
        <p:spPr>
          <a:xfrm>
            <a:off x="3299200" y="1272700"/>
            <a:ext cx="1980900" cy="1980900"/>
          </a:xfrm>
          <a:prstGeom prst="ellipse">
            <a:avLst/>
          </a:prstGeom>
          <a:noFill/>
          <a:ln cap="flat" cmpd="sng" w="38100">
            <a:solidFill>
              <a:srgbClr val="39B9F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678950" y="1405600"/>
            <a:ext cx="1715100" cy="1715100"/>
          </a:xfrm>
          <a:prstGeom prst="ellipse">
            <a:avLst/>
          </a:prstGeom>
          <a:noFill/>
          <a:ln cap="flat" cmpd="sng" w="38100">
            <a:solidFill>
              <a:srgbClr val="39B9F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txBox="1"/>
          <p:nvPr/>
        </p:nvSpPr>
        <p:spPr>
          <a:xfrm>
            <a:off x="738650" y="1639300"/>
            <a:ext cx="1595700" cy="109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Chatbot </a:t>
            </a:r>
            <a:endParaRPr b="1"/>
          </a:p>
          <a:p>
            <a:pPr indent="0" lvl="0" marL="0" rtl="0" algn="ctr">
              <a:lnSpc>
                <a:spcPct val="115000"/>
              </a:lnSpc>
              <a:spcBef>
                <a:spcPts val="0"/>
              </a:spcBef>
              <a:spcAft>
                <a:spcPts val="0"/>
              </a:spcAft>
              <a:buNone/>
            </a:pPr>
            <a:r>
              <a:rPr b="1" lang="en"/>
              <a:t>consultancies</a:t>
            </a:r>
            <a:endParaRPr b="1"/>
          </a:p>
          <a:p>
            <a:pPr indent="0" lvl="0" marL="0" rtl="0" algn="ctr">
              <a:lnSpc>
                <a:spcPct val="115000"/>
              </a:lnSpc>
              <a:spcBef>
                <a:spcPts val="0"/>
              </a:spcBef>
              <a:spcAft>
                <a:spcPts val="0"/>
              </a:spcAft>
              <a:buNone/>
            </a:pPr>
            <a:r>
              <a:rPr b="1" lang="en"/>
              <a:t>&amp; implementation</a:t>
            </a:r>
            <a:endParaRPr b="1"/>
          </a:p>
        </p:txBody>
      </p:sp>
      <p:sp>
        <p:nvSpPr>
          <p:cNvPr id="230" name="Google Shape;230;p32"/>
          <p:cNvSpPr txBox="1"/>
          <p:nvPr/>
        </p:nvSpPr>
        <p:spPr>
          <a:xfrm>
            <a:off x="5331100" y="1707550"/>
            <a:ext cx="3497700" cy="9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FFFFFF"/>
              </a:solidFill>
            </a:endParaRPr>
          </a:p>
          <a:p>
            <a:pPr indent="0" lvl="0" marL="0" rtl="0" algn="ctr">
              <a:lnSpc>
                <a:spcPct val="115000"/>
              </a:lnSpc>
              <a:spcBef>
                <a:spcPts val="0"/>
              </a:spcBef>
              <a:spcAft>
                <a:spcPts val="0"/>
              </a:spcAft>
              <a:buNone/>
            </a:pPr>
            <a:r>
              <a:rPr b="1" lang="en">
                <a:solidFill>
                  <a:srgbClr val="FFFFFF"/>
                </a:solidFill>
              </a:rPr>
              <a:t>Data science </a:t>
            </a:r>
            <a:endParaRPr b="1">
              <a:solidFill>
                <a:srgbClr val="FFFFFF"/>
              </a:solidFill>
            </a:endParaRPr>
          </a:p>
          <a:p>
            <a:pPr indent="0" lvl="0" marL="0" rtl="0" algn="ctr">
              <a:lnSpc>
                <a:spcPct val="115000"/>
              </a:lnSpc>
              <a:spcBef>
                <a:spcPts val="0"/>
              </a:spcBef>
              <a:spcAft>
                <a:spcPts val="0"/>
              </a:spcAft>
              <a:buNone/>
            </a:pPr>
            <a:r>
              <a:rPr b="1" lang="en">
                <a:solidFill>
                  <a:srgbClr val="FFFFFF"/>
                </a:solidFill>
              </a:rPr>
              <a:t>consultancies</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a:p>
        </p:txBody>
      </p:sp>
      <p:sp>
        <p:nvSpPr>
          <p:cNvPr id="231" name="Google Shape;231;p32"/>
          <p:cNvSpPr/>
          <p:nvPr/>
        </p:nvSpPr>
        <p:spPr>
          <a:xfrm>
            <a:off x="2735550" y="2177500"/>
            <a:ext cx="171300" cy="171300"/>
          </a:xfrm>
          <a:prstGeom prst="flowChartConnector">
            <a:avLst/>
          </a:prstGeom>
          <a:solidFill>
            <a:srgbClr val="39B9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2491000" y="2227450"/>
            <a:ext cx="71400" cy="71400"/>
          </a:xfrm>
          <a:prstGeom prst="flowChartConnector">
            <a:avLst/>
          </a:prstGeom>
          <a:solidFill>
            <a:srgbClr val="39B9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3100600" y="2227450"/>
            <a:ext cx="71400" cy="71400"/>
          </a:xfrm>
          <a:prstGeom prst="flowChartConnector">
            <a:avLst/>
          </a:prstGeom>
          <a:solidFill>
            <a:srgbClr val="39B9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5386600" y="2227450"/>
            <a:ext cx="71400" cy="71400"/>
          </a:xfrm>
          <a:prstGeom prst="flowChartConnector">
            <a:avLst/>
          </a:prstGeom>
          <a:solidFill>
            <a:srgbClr val="39B9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5996200" y="2227450"/>
            <a:ext cx="71400" cy="71400"/>
          </a:xfrm>
          <a:prstGeom prst="flowChartConnector">
            <a:avLst/>
          </a:prstGeom>
          <a:solidFill>
            <a:srgbClr val="39B9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txBox="1"/>
          <p:nvPr/>
        </p:nvSpPr>
        <p:spPr>
          <a:xfrm>
            <a:off x="3496150" y="2059150"/>
            <a:ext cx="15243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AI as a service</a:t>
            </a:r>
            <a:endParaRPr/>
          </a:p>
        </p:txBody>
      </p:sp>
      <p:sp>
        <p:nvSpPr>
          <p:cNvPr id="237" name="Google Shape;237;p32"/>
          <p:cNvSpPr/>
          <p:nvPr/>
        </p:nvSpPr>
        <p:spPr>
          <a:xfrm>
            <a:off x="6190450" y="1405600"/>
            <a:ext cx="1715100" cy="1715100"/>
          </a:xfrm>
          <a:prstGeom prst="ellipse">
            <a:avLst/>
          </a:prstGeom>
          <a:noFill/>
          <a:ln cap="flat" cmpd="sng" w="38100">
            <a:solidFill>
              <a:srgbClr val="39B9F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txBox="1"/>
          <p:nvPr/>
        </p:nvSpPr>
        <p:spPr>
          <a:xfrm>
            <a:off x="5331100" y="1707550"/>
            <a:ext cx="3497700" cy="9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p>
          <a:p>
            <a:pPr indent="0" lvl="0" marL="0" rtl="0" algn="ctr">
              <a:lnSpc>
                <a:spcPct val="115000"/>
              </a:lnSpc>
              <a:spcBef>
                <a:spcPts val="0"/>
              </a:spcBef>
              <a:spcAft>
                <a:spcPts val="0"/>
              </a:spcAft>
              <a:buNone/>
            </a:pPr>
            <a:r>
              <a:rPr b="1" lang="en"/>
              <a:t>Data science </a:t>
            </a:r>
            <a:endParaRPr b="1"/>
          </a:p>
          <a:p>
            <a:pPr indent="0" lvl="0" marL="0" rtl="0" algn="ctr">
              <a:lnSpc>
                <a:spcPct val="115000"/>
              </a:lnSpc>
              <a:spcBef>
                <a:spcPts val="0"/>
              </a:spcBef>
              <a:spcAft>
                <a:spcPts val="0"/>
              </a:spcAft>
              <a:buNone/>
            </a:pPr>
            <a:r>
              <a:rPr b="1" lang="en"/>
              <a:t>consultancies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239" name="Google Shape;239;p32"/>
          <p:cNvSpPr/>
          <p:nvPr/>
        </p:nvSpPr>
        <p:spPr>
          <a:xfrm>
            <a:off x="5631150" y="2177500"/>
            <a:ext cx="171300" cy="171300"/>
          </a:xfrm>
          <a:prstGeom prst="flowChartConnector">
            <a:avLst/>
          </a:prstGeom>
          <a:solidFill>
            <a:srgbClr val="39B9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txBox="1"/>
          <p:nvPr/>
        </p:nvSpPr>
        <p:spPr>
          <a:xfrm>
            <a:off x="701775" y="3320375"/>
            <a:ext cx="2253600" cy="680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
              <a:t>For enterprises</a:t>
            </a:r>
            <a:endParaRPr/>
          </a:p>
          <a:p>
            <a:pPr indent="-317500" lvl="0" marL="457200" rtl="0" algn="l">
              <a:lnSpc>
                <a:spcPct val="115000"/>
              </a:lnSpc>
              <a:spcBef>
                <a:spcPts val="0"/>
              </a:spcBef>
              <a:spcAft>
                <a:spcPts val="0"/>
              </a:spcAft>
              <a:buClr>
                <a:srgbClr val="000000"/>
              </a:buClr>
              <a:buSzPts val="1400"/>
              <a:buChar char="●"/>
            </a:pPr>
            <a:r>
              <a:rPr lang="en"/>
              <a:t>For SMEs</a:t>
            </a:r>
            <a:endParaRPr/>
          </a:p>
          <a:p>
            <a:pPr indent="-317500" lvl="0" marL="457200" rtl="0" algn="l">
              <a:lnSpc>
                <a:spcPct val="115000"/>
              </a:lnSpc>
              <a:spcBef>
                <a:spcPts val="0"/>
              </a:spcBef>
              <a:spcAft>
                <a:spcPts val="0"/>
              </a:spcAft>
              <a:buClr>
                <a:srgbClr val="000000"/>
              </a:buClr>
              <a:buSzPts val="1400"/>
              <a:buChar char="●"/>
            </a:pPr>
            <a:r>
              <a:rPr lang="en"/>
              <a:t>For social good</a:t>
            </a:r>
            <a:endParaRPr/>
          </a:p>
        </p:txBody>
      </p:sp>
      <p:sp>
        <p:nvSpPr>
          <p:cNvPr id="241" name="Google Shape;241;p32"/>
          <p:cNvSpPr txBox="1"/>
          <p:nvPr/>
        </p:nvSpPr>
        <p:spPr>
          <a:xfrm>
            <a:off x="3123275" y="3320375"/>
            <a:ext cx="2453400" cy="1179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
              <a:t>Natural Language Processing</a:t>
            </a:r>
            <a:endParaRPr/>
          </a:p>
          <a:p>
            <a:pPr indent="-317500" lvl="0" marL="457200" rtl="0" algn="l">
              <a:lnSpc>
                <a:spcPct val="115000"/>
              </a:lnSpc>
              <a:spcBef>
                <a:spcPts val="0"/>
              </a:spcBef>
              <a:spcAft>
                <a:spcPts val="0"/>
              </a:spcAft>
              <a:buClr>
                <a:srgbClr val="000000"/>
              </a:buClr>
              <a:buSzPts val="1400"/>
              <a:buChar char="●"/>
            </a:pPr>
            <a:r>
              <a:rPr lang="en"/>
              <a:t>Computer Vision</a:t>
            </a:r>
            <a:endParaRPr/>
          </a:p>
          <a:p>
            <a:pPr indent="-317500" lvl="0" marL="457200" rtl="0" algn="l">
              <a:lnSpc>
                <a:spcPct val="115000"/>
              </a:lnSpc>
              <a:spcBef>
                <a:spcPts val="0"/>
              </a:spcBef>
              <a:spcAft>
                <a:spcPts val="0"/>
              </a:spcAft>
              <a:buClr>
                <a:srgbClr val="000000"/>
              </a:buClr>
              <a:buSzPts val="1400"/>
              <a:buChar char="●"/>
            </a:pPr>
            <a:r>
              <a:rPr lang="en"/>
              <a:t>Speech recognition</a:t>
            </a:r>
            <a:endParaRPr b="1"/>
          </a:p>
        </p:txBody>
      </p:sp>
      <p:sp>
        <p:nvSpPr>
          <p:cNvPr id="242" name="Google Shape;242;p32"/>
          <p:cNvSpPr txBox="1"/>
          <p:nvPr/>
        </p:nvSpPr>
        <p:spPr>
          <a:xfrm>
            <a:off x="5783075" y="3320375"/>
            <a:ext cx="2453400" cy="1179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
              <a:t>AI &amp; Data science coaching</a:t>
            </a:r>
            <a:endParaRPr/>
          </a:p>
          <a:p>
            <a:pPr indent="-317500" lvl="0" marL="457200" rtl="0" algn="l">
              <a:lnSpc>
                <a:spcPct val="115000"/>
              </a:lnSpc>
              <a:spcBef>
                <a:spcPts val="0"/>
              </a:spcBef>
              <a:spcAft>
                <a:spcPts val="0"/>
              </a:spcAft>
              <a:buClr>
                <a:srgbClr val="000000"/>
              </a:buClr>
              <a:buSzPts val="1400"/>
              <a:buChar char="●"/>
            </a:pPr>
            <a:r>
              <a:rPr lang="en"/>
              <a:t>AI &amp; Data science consult</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0"/>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Error function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402" name="Google Shape;402;p50"/>
          <p:cNvPicPr preferRelativeResize="0"/>
          <p:nvPr/>
        </p:nvPicPr>
        <p:blipFill>
          <a:blip r:embed="rId3">
            <a:alphaModFix/>
          </a:blip>
          <a:stretch>
            <a:fillRect/>
          </a:stretch>
        </p:blipFill>
        <p:spPr>
          <a:xfrm>
            <a:off x="1257300" y="1248025"/>
            <a:ext cx="2676400" cy="2634925"/>
          </a:xfrm>
          <a:prstGeom prst="rect">
            <a:avLst/>
          </a:prstGeom>
          <a:noFill/>
          <a:ln>
            <a:noFill/>
          </a:ln>
        </p:spPr>
      </p:pic>
      <p:pic>
        <p:nvPicPr>
          <p:cNvPr id="403" name="Google Shape;403;p50"/>
          <p:cNvPicPr preferRelativeResize="0"/>
          <p:nvPr/>
        </p:nvPicPr>
        <p:blipFill>
          <a:blip r:embed="rId4">
            <a:alphaModFix/>
          </a:blip>
          <a:stretch>
            <a:fillRect/>
          </a:stretch>
        </p:blipFill>
        <p:spPr>
          <a:xfrm>
            <a:off x="4254657" y="1248025"/>
            <a:ext cx="3225267" cy="2634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Calculus</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2"/>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Diff e</a:t>
            </a:r>
            <a:r>
              <a:rPr lang="en" sz="2400">
                <a:solidFill>
                  <a:srgbClr val="FFFFFF"/>
                </a:solidFill>
              </a:rPr>
              <a:t>rror function for linear regression (no intercept)</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descr="&lt;math xmlns=&quot;http://www.w3.org/1998/Math/MathML&quot;&gt;&lt;mi mathcolor=&quot;#FFFFFF&quot;&gt;h&lt;/mi&gt;&lt;mo mathcolor=&quot;#FFFFFF&quot;&gt;=&lt;/mo&gt;&lt;mi mathcolor=&quot;#FFFFFF&quot;&gt;w&lt;/mi&gt;&lt;mi mathcolor=&quot;#FFFFFF&quot;&gt;x&lt;/mi&gt;&lt;mspace linebreak=&quot;newline&quot;/&gt;&lt;mi mathcolor=&quot;#FFFFFF&quot;&gt;j&lt;/mi&gt;&lt;mo mathcolor=&quot;#FFFFFF&quot;&gt;&amp;#xA0;&lt;/mo&gt;&lt;mo mathcolor=&quot;#FFFFFF&quot;&gt;=&lt;/mo&gt;&lt;mfrac mathcolor=&quot;#FFFFFF&quot;&gt;&lt;mrow&gt;&lt;mo&gt;&amp;#xA0;&lt;/mo&gt;&lt;mn&gt;1&lt;/mn&gt;&lt;/mrow&gt;&lt;mn&gt;2&lt;/mn&gt;&lt;/mfrac&gt;&lt;msup&gt;&lt;mfenced mathcolor=&quot;#FFFFFF&quot;&gt;&lt;mrow&gt;&lt;mi&gt;y&lt;/mi&gt;&lt;mo&gt;-&lt;/mo&gt;&lt;mi&gt;h&lt;/mi&gt;&lt;/mrow&gt;&lt;/mfenced&gt;&lt;mn mathcolor=&quot;#FFFFFF&quot;&gt;2&lt;/mn&gt;&lt;/msup&gt;&lt;mspace linebreak=&quot;newline&quot;/&gt;&lt;mfrac mathcolor=&quot;#FFFFFF&quot;&gt;&lt;mrow&gt;&lt;mo mathvariant=&quot;italic&quot;&gt;&amp;#x2202;&lt;/mo&gt;&lt;mi&gt;j&lt;/mi&gt;&lt;/mrow&gt;&lt;mrow&gt;&lt;mo&gt;&amp;#x2202;&lt;/mo&gt;&lt;mi&gt;w&lt;/mi&gt;&lt;/mrow&gt;&lt;/mfrac&gt;&lt;mo mathcolor=&quot;#FFFFFF&quot;&gt;=&lt;/mo&gt;&lt;mfrac mathcolor=&quot;#FFFFFF&quot;&gt;&lt;mrow&gt;&lt;mo&gt;&amp;#x2202;&lt;/mo&gt;&lt;mi&gt;j&lt;/mi&gt;&lt;/mrow&gt;&lt;mrow&gt;&lt;mo&gt;&amp;#x2202;&lt;/mo&gt;&lt;mi&gt;h&lt;/mi&gt;&lt;/mrow&gt;&lt;/mfrac&gt;&lt;mo mathcolor=&quot;#FFFFFF&quot;&gt;&amp;#xB7;&lt;/mo&gt;&lt;mfrac mathcolor=&quot;#FFFFFF&quot;&gt;&lt;mrow&gt;&lt;mo&gt;&amp;#x2202;&lt;/mo&gt;&lt;mi&gt;h&lt;/mi&gt;&lt;/mrow&gt;&lt;mrow&gt;&lt;mo&gt;&amp;#x2202;&lt;/mo&gt;&lt;mi&gt;w&lt;/mi&gt;&lt;/mrow&gt;&lt;/mfrac&gt;&lt;mspace linebreak=&quot;newline&quot;/&gt;&lt;mfrac mathcolor=&quot;#FFFFFF&quot;&gt;&lt;mrow&gt;&lt;mo&gt;&amp;#x2202;&lt;/mo&gt;&lt;mi&gt;j&lt;/mi&gt;&lt;/mrow&gt;&lt;mrow&gt;&lt;mo&gt;&amp;#x2202;&lt;/mo&gt;&lt;mi&gt;h&lt;/mi&gt;&lt;/mrow&gt;&lt;/mfrac&gt;&lt;mo mathcolor=&quot;#FFFFFF&quot;&gt;=&lt;/mo&gt;&lt;mfenced mathcolor=&quot;#FFFFFF&quot;&gt;&lt;mrow&gt;&lt;mi&gt;y&lt;/mi&gt;&lt;mo&gt;-&lt;/mo&gt;&lt;mi&gt;h&lt;/mi&gt;&lt;/mrow&gt;&lt;/mfenced&gt;&lt;mo mathcolor=&quot;#FFFFFF&quot;&gt;&amp;#xB7;&lt;/mo&gt;&lt;mo mathcolor=&quot;#FFFFFF&quot;&gt;-&lt;/mo&gt;&lt;mn mathcolor=&quot;#FFFFFF&quot;&gt;1&lt;/mn&gt;&lt;mo mathcolor=&quot;#FFFFFF&quot;&gt;&amp;#xA0;&lt;/mo&gt;&lt;mo mathcolor=&quot;#FFFFFF&quot;&gt;=&lt;/mo&gt;&lt;mo mathcolor=&quot;#FFFFFF&quot;&gt;&amp;#xA0;&lt;/mo&gt;&lt;mi mathcolor=&quot;#FFFFFF&quot;&gt;h&lt;/mi&gt;&lt;mo mathcolor=&quot;#FFFFFF&quot;&gt;-&lt;/mo&gt;&lt;mi mathcolor=&quot;#FFFFFF&quot;&gt;y&lt;/mi&gt;&lt;mspace linebreak=&quot;newline&quot;/&gt;&lt;mfrac mathcolor=&quot;#FFFFFF&quot;&gt;&lt;mrow&gt;&lt;mo&gt;&amp;#x2202;&lt;/mo&gt;&lt;mi&gt;h&lt;/mi&gt;&lt;/mrow&gt;&lt;mrow&gt;&lt;mo&gt;&amp;#x2202;&lt;/mo&gt;&lt;mi&gt;w&lt;/mi&gt;&lt;/mrow&gt;&lt;/mfrac&gt;&lt;mo mathcolor=&quot;#FFFFFF&quot;&gt;=&lt;/mo&gt;&lt;mi mathcolor=&quot;#FFFFFF&quot;&gt;x&lt;/mi&gt;&lt;mspace linebreak=&quot;newline&quot;/&gt;&lt;mfrac mathcolor=&quot;#FFFFFF&quot;&gt;&lt;mrow&gt;&lt;mo&gt;&amp;#x2202;&lt;/mo&gt;&lt;mi&gt;j&lt;/mi&gt;&lt;/mrow&gt;&lt;mrow&gt;&lt;mo&gt;&amp;#x2202;&lt;/mo&gt;&lt;mi&gt;w&lt;/mi&gt;&lt;/mrow&gt;&lt;/mfrac&gt;&lt;mo mathcolor=&quot;#FFFFFF&quot;&gt;=&lt;/mo&gt;&lt;mfenced mathcolor=&quot;#FFFFFF&quot;&gt;&lt;mrow&gt;&lt;mi&gt;h&lt;/mi&gt;&lt;mo&gt;-&lt;/mo&gt;&lt;mi&gt;y&lt;/mi&gt;&lt;/mrow&gt;&lt;/mfenced&gt;&lt;mo mathcolor=&quot;#FFFFFF&quot;&gt;&amp;#xB7;&lt;/mo&gt;&lt;mi mathcolor=&quot;#FFFFFF&quot;&gt;x&lt;/mi&gt;&lt;mspace linebreak=&quot;newline&quot;/&gt;&lt;/math&gt;" id="414" name="Google Shape;414;p52" title="h equals w x&#10;j space equals fraction numerator space 1 over denominator 2 end fraction open parentheses y minus h close parentheses squared&#10;fraction numerator italic partial differential j over denominator partial differential w end fraction equals fraction numerator partial differential j over denominator partial differential h end fraction times fraction numerator partial differential h over denominator partial differential w end fraction&#10;fraction numerator partial differential j over denominator partial differential h end fraction equals open parentheses y minus h close parentheses times negative 1 space equals space h minus y&#10;fraction numerator partial differential h over denominator partial differential w end fraction equals x&#10;fraction numerator partial differential j over denominator partial differential w end fraction equals open parentheses h minus y close parentheses times x&#10;"/>
          <p:cNvPicPr preferRelativeResize="0"/>
          <p:nvPr/>
        </p:nvPicPr>
        <p:blipFill>
          <a:blip r:embed="rId3">
            <a:alphaModFix/>
          </a:blip>
          <a:stretch>
            <a:fillRect/>
          </a:stretch>
        </p:blipFill>
        <p:spPr>
          <a:xfrm>
            <a:off x="2838825" y="869600"/>
            <a:ext cx="2691249" cy="3956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3"/>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Diff e</a:t>
            </a:r>
            <a:r>
              <a:rPr lang="en" sz="2400">
                <a:solidFill>
                  <a:srgbClr val="FFFFFF"/>
                </a:solidFill>
              </a:rPr>
              <a:t>rror function for linear regression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420" name="Google Shape;420;p53"/>
          <p:cNvPicPr preferRelativeResize="0"/>
          <p:nvPr/>
        </p:nvPicPr>
        <p:blipFill>
          <a:blip r:embed="rId3">
            <a:alphaModFix/>
          </a:blip>
          <a:stretch>
            <a:fillRect/>
          </a:stretch>
        </p:blipFill>
        <p:spPr>
          <a:xfrm rot="-5400000">
            <a:off x="2167176" y="21949"/>
            <a:ext cx="4039825" cy="5575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4"/>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Backpropagation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descr="Brought to you by you: http://3b1b.co/nn3-thanks&#10;This one is a bit more symbol heavy, and that's actually the point.  The goal here is to represent in somewhat more formal terms the intuition for how backpropagation works in part 3 of the series, hopefully providing some connection between that video and other texts/code that you come across later.&#10;&#10;For more on backpropagation:&#10;http://neuralnetworksanddeeplearning.com/chap2.html&#10;https://github.com/mnielsen/neural-networks-and-deep-learning&#10;http://colah.github.io/posts/2015-08-Backprop/&#10;&#10;Music by Vincent Rubinetti:&#10;https://vincerubinetti.bandcamp.com/album/the-music-of-3blue1brown&#10;&#10;------------------&#10;Video timeline&#10;0:00 - Introduction&#10;0:38 - The Chain Rule in networks&#10;3:56 - Computing relevant derivatives&#10;4:45 - What do the derivatives mean?&#10;5:39 - Sensitivity to weights/biases&#10;6:42 - Layers with additional neurons&#10;9:13 - Recap&#10;------------------&#10;&#10;3blue1brown is a channel about animating math, in all senses of the word animate.  And you know the drill with YouTube, if you want to stay posted on new videos, subscribe, and click the bell to receive notifications (if you're into that): http://3b1b.co/subscribe&#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426" name="Google Shape;426;p54" title="Backpropagation calculus | Deep learning, chapter 4">
            <a:hlinkClick r:id="rId3"/>
          </p:cNvPr>
          <p:cNvPicPr preferRelativeResize="0"/>
          <p:nvPr/>
        </p:nvPicPr>
        <p:blipFill>
          <a:blip r:embed="rId4">
            <a:alphaModFix/>
          </a:blip>
          <a:stretch>
            <a:fillRect/>
          </a:stretch>
        </p:blipFill>
        <p:spPr>
          <a:xfrm>
            <a:off x="1545275" y="693375"/>
            <a:ext cx="5715000" cy="428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Backpropagation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descr="Brought to you by you: http://3b1b.co/nn3-thanks&#10;This one is a bit more symbol heavy, and that's actually the point.  The goal here is to represent in somewhat more formal terms the intuition for how backpropagation works in part 3 of the series, hopefully providing some connection between that video and other texts/code that you come across later.&#10;&#10;For more on backpropagation:&#10;http://neuralnetworksanddeeplearning.com/chap2.html&#10;https://github.com/mnielsen/neural-networks-and-deep-learning&#10;http://colah.github.io/posts/2015-08-Backprop/&#10;&#10;Music by Vincent Rubinetti:&#10;https://vincerubinetti.bandcamp.com/album/the-music-of-3blue1brown&#10;&#10;------------------&#10;Video timeline&#10;0:00 - Introduction&#10;0:38 - The Chain Rule in networks&#10;3:56 - Computing relevant derivatives&#10;4:45 - What do the derivatives mean?&#10;5:39 - Sensitivity to weights/biases&#10;6:42 - Layers with additional neurons&#10;9:13 - Recap&#10;------------------&#10;&#10;3blue1brown is a channel about animating math, in all senses of the word animate.  And you know the drill with YouTube, if you want to stay posted on new videos, subscribe, and click the bell to receive notifications (if you're into that): http://3b1b.co/subscribe&#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432" name="Google Shape;432;p55" title="Backpropagation calculus | Deep learning, chapter 4">
            <a:hlinkClick r:id="rId3"/>
          </p:cNvPr>
          <p:cNvPicPr preferRelativeResize="0"/>
          <p:nvPr/>
        </p:nvPicPr>
        <p:blipFill>
          <a:blip r:embed="rId4">
            <a:alphaModFix/>
          </a:blip>
          <a:stretch>
            <a:fillRect/>
          </a:stretch>
        </p:blipFill>
        <p:spPr>
          <a:xfrm>
            <a:off x="1545275" y="693375"/>
            <a:ext cx="5715000" cy="428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6"/>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Error function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438" name="Google Shape;438;p56"/>
          <p:cNvPicPr preferRelativeResize="0"/>
          <p:nvPr/>
        </p:nvPicPr>
        <p:blipFill>
          <a:blip r:embed="rId3">
            <a:alphaModFix/>
          </a:blip>
          <a:stretch>
            <a:fillRect/>
          </a:stretch>
        </p:blipFill>
        <p:spPr>
          <a:xfrm>
            <a:off x="281850" y="1178850"/>
            <a:ext cx="4438349" cy="2460326"/>
          </a:xfrm>
          <a:prstGeom prst="rect">
            <a:avLst/>
          </a:prstGeom>
          <a:noFill/>
          <a:ln>
            <a:noFill/>
          </a:ln>
        </p:spPr>
      </p:pic>
      <p:sp>
        <p:nvSpPr>
          <p:cNvPr id="439" name="Google Shape;439;p56"/>
          <p:cNvSpPr txBox="1"/>
          <p:nvPr/>
        </p:nvSpPr>
        <p:spPr>
          <a:xfrm>
            <a:off x="4924725" y="1394013"/>
            <a:ext cx="53256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Error function (loss function)</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Input -&gt; weights (parameter) of </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the variables</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Output -&gt; Total error  </a:t>
            </a:r>
            <a:endParaRPr sz="1800">
              <a:solidFill>
                <a:srgbClr val="FFFFFF"/>
              </a:solidFill>
              <a:latin typeface="IrisUPC"/>
              <a:ea typeface="IrisUPC"/>
              <a:cs typeface="IrisUPC"/>
              <a:sym typeface="IrisUPC"/>
            </a:endParaRPr>
          </a:p>
          <a:p>
            <a:pPr indent="0" lvl="0" marL="0" rtl="0" algn="l">
              <a:spcBef>
                <a:spcPts val="0"/>
              </a:spcBef>
              <a:spcAft>
                <a:spcPts val="0"/>
              </a:spcAft>
              <a:buNone/>
            </a:pPr>
            <a:r>
              <a:t/>
            </a:r>
            <a:endParaRPr sz="1800">
              <a:solidFill>
                <a:srgbClr val="FFFFFF"/>
              </a:solidFill>
              <a:latin typeface="IrisUPC"/>
              <a:ea typeface="IrisUPC"/>
              <a:cs typeface="IrisUPC"/>
              <a:sym typeface="IrisUPC"/>
            </a:endParaRPr>
          </a:p>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Objective is to find the best weights </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that gives the lowest error </a:t>
            </a:r>
            <a:endParaRPr sz="1800">
              <a:solidFill>
                <a:srgbClr val="FFFFFF"/>
              </a:solidFill>
              <a:latin typeface="IrisUPC"/>
              <a:ea typeface="IrisUPC"/>
              <a:cs typeface="IrisUPC"/>
              <a:sym typeface="IrisUP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7"/>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Error function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445" name="Google Shape;445;p57"/>
          <p:cNvPicPr preferRelativeResize="0"/>
          <p:nvPr/>
        </p:nvPicPr>
        <p:blipFill>
          <a:blip r:embed="rId3">
            <a:alphaModFix/>
          </a:blip>
          <a:stretch>
            <a:fillRect/>
          </a:stretch>
        </p:blipFill>
        <p:spPr>
          <a:xfrm>
            <a:off x="281850" y="1178850"/>
            <a:ext cx="4438349" cy="2460326"/>
          </a:xfrm>
          <a:prstGeom prst="rect">
            <a:avLst/>
          </a:prstGeom>
          <a:noFill/>
          <a:ln>
            <a:noFill/>
          </a:ln>
        </p:spPr>
      </p:pic>
      <p:sp>
        <p:nvSpPr>
          <p:cNvPr id="446" name="Google Shape;446;p57"/>
          <p:cNvSpPr txBox="1"/>
          <p:nvPr/>
        </p:nvSpPr>
        <p:spPr>
          <a:xfrm>
            <a:off x="4924725" y="1394013"/>
            <a:ext cx="53256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Error function (loss function)</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Input -&gt; weights (parameter) of </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the variables</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Output -&gt; Total error  </a:t>
            </a:r>
            <a:endParaRPr sz="1800">
              <a:solidFill>
                <a:srgbClr val="FFFFFF"/>
              </a:solidFill>
              <a:latin typeface="IrisUPC"/>
              <a:ea typeface="IrisUPC"/>
              <a:cs typeface="IrisUPC"/>
              <a:sym typeface="IrisUPC"/>
            </a:endParaRPr>
          </a:p>
          <a:p>
            <a:pPr indent="0" lvl="0" marL="0" rtl="0" algn="l">
              <a:spcBef>
                <a:spcPts val="0"/>
              </a:spcBef>
              <a:spcAft>
                <a:spcPts val="0"/>
              </a:spcAft>
              <a:buNone/>
            </a:pPr>
            <a:r>
              <a:t/>
            </a:r>
            <a:endParaRPr sz="1800">
              <a:solidFill>
                <a:srgbClr val="FFFFFF"/>
              </a:solidFill>
              <a:latin typeface="IrisUPC"/>
              <a:ea typeface="IrisUPC"/>
              <a:cs typeface="IrisUPC"/>
              <a:sym typeface="IrisUPC"/>
            </a:endParaRPr>
          </a:p>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Objective is to find the best weights </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that gives the lowest error </a:t>
            </a:r>
            <a:endParaRPr sz="1800">
              <a:solidFill>
                <a:srgbClr val="FFFFFF"/>
              </a:solidFill>
              <a:latin typeface="IrisUPC"/>
              <a:ea typeface="IrisUPC"/>
              <a:cs typeface="IrisUPC"/>
              <a:sym typeface="IrisUP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8"/>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Error function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452" name="Google Shape;452;p58"/>
          <p:cNvPicPr preferRelativeResize="0"/>
          <p:nvPr/>
        </p:nvPicPr>
        <p:blipFill>
          <a:blip r:embed="rId3">
            <a:alphaModFix/>
          </a:blip>
          <a:stretch>
            <a:fillRect/>
          </a:stretch>
        </p:blipFill>
        <p:spPr>
          <a:xfrm>
            <a:off x="281850" y="1178850"/>
            <a:ext cx="4438349" cy="2460326"/>
          </a:xfrm>
          <a:prstGeom prst="rect">
            <a:avLst/>
          </a:prstGeom>
          <a:noFill/>
          <a:ln>
            <a:noFill/>
          </a:ln>
        </p:spPr>
      </p:pic>
      <p:sp>
        <p:nvSpPr>
          <p:cNvPr id="453" name="Google Shape;453;p58"/>
          <p:cNvSpPr txBox="1"/>
          <p:nvPr/>
        </p:nvSpPr>
        <p:spPr>
          <a:xfrm>
            <a:off x="4924725" y="1394013"/>
            <a:ext cx="53256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Error function (loss function)</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Input -&gt; weights (parameter) of </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the variables</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Output -&gt; Total error  </a:t>
            </a:r>
            <a:endParaRPr sz="1800">
              <a:solidFill>
                <a:srgbClr val="FFFFFF"/>
              </a:solidFill>
              <a:latin typeface="IrisUPC"/>
              <a:ea typeface="IrisUPC"/>
              <a:cs typeface="IrisUPC"/>
              <a:sym typeface="IrisUPC"/>
            </a:endParaRPr>
          </a:p>
          <a:p>
            <a:pPr indent="0" lvl="0" marL="0" rtl="0" algn="l">
              <a:spcBef>
                <a:spcPts val="0"/>
              </a:spcBef>
              <a:spcAft>
                <a:spcPts val="0"/>
              </a:spcAft>
              <a:buNone/>
            </a:pPr>
            <a:r>
              <a:t/>
            </a:r>
            <a:endParaRPr sz="1800">
              <a:solidFill>
                <a:srgbClr val="FFFFFF"/>
              </a:solidFill>
              <a:latin typeface="IrisUPC"/>
              <a:ea typeface="IrisUPC"/>
              <a:cs typeface="IrisUPC"/>
              <a:sym typeface="IrisUPC"/>
            </a:endParaRPr>
          </a:p>
          <a:p>
            <a:pPr indent="-342900" lvl="0" marL="457200" rtl="0" algn="l">
              <a:spcBef>
                <a:spcPts val="0"/>
              </a:spcBef>
              <a:spcAft>
                <a:spcPts val="0"/>
              </a:spcAft>
              <a:buClr>
                <a:srgbClr val="FFFFFF"/>
              </a:buClr>
              <a:buSzPts val="1800"/>
              <a:buFont typeface="IrisUPC"/>
              <a:buChar char="-"/>
            </a:pPr>
            <a:r>
              <a:rPr lang="en" sz="1800">
                <a:solidFill>
                  <a:srgbClr val="FFFFFF"/>
                </a:solidFill>
                <a:latin typeface="IrisUPC"/>
                <a:ea typeface="IrisUPC"/>
                <a:cs typeface="IrisUPC"/>
                <a:sym typeface="IrisUPC"/>
              </a:rPr>
              <a:t>Objective is to find the best weights </a:t>
            </a:r>
            <a:endParaRPr sz="1800">
              <a:solidFill>
                <a:srgbClr val="FFFFFF"/>
              </a:solidFill>
              <a:latin typeface="IrisUPC"/>
              <a:ea typeface="IrisUPC"/>
              <a:cs typeface="IrisUPC"/>
              <a:sym typeface="IrisUPC"/>
            </a:endParaRPr>
          </a:p>
          <a:p>
            <a:pPr indent="0" lvl="0" marL="457200" rtl="0" algn="l">
              <a:spcBef>
                <a:spcPts val="0"/>
              </a:spcBef>
              <a:spcAft>
                <a:spcPts val="0"/>
              </a:spcAft>
              <a:buNone/>
            </a:pPr>
            <a:r>
              <a:rPr lang="en" sz="1800">
                <a:solidFill>
                  <a:srgbClr val="FFFFFF"/>
                </a:solidFill>
                <a:latin typeface="IrisUPC"/>
                <a:ea typeface="IrisUPC"/>
                <a:cs typeface="IrisUPC"/>
                <a:sym typeface="IrisUPC"/>
              </a:rPr>
              <a:t>that gives the lowest error </a:t>
            </a:r>
            <a:endParaRPr sz="1800">
              <a:solidFill>
                <a:srgbClr val="FFFFFF"/>
              </a:solidFill>
              <a:latin typeface="IrisUPC"/>
              <a:ea typeface="IrisUPC"/>
              <a:cs typeface="IrisUPC"/>
              <a:sym typeface="IrisUP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How model learns</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descr="To perform gradient descent, we just need to know the function that represents the &quot;loss&quot; in terms of the model's parameters (the surface on the right). By calculating the partial derivative of this function with respect to each parameter, we can take a step in the direction that reduces the loss the most, resulting in a model that fits the data slightly better.&#10;&#10;Gradient descent is a general derivative-based optimization method that is used to train many different types of models, including neural networks.&#10;&#10;The data samples were drawn from the model:&#10; y = -2x + 5 + noise&#10;&#10;Parameters:&#10;theta0: the y-intercept of the regression line&#10;theta1: the slope of the regression line&#10;&#10;Loss: Squared loss&#10;&#10;Each data set will result in a different loss surface that must be navigated, and different initializations for theta will result in different paths taken.&#10;&#10;Notes:&#10;1. An incorrect slope for the line induces a much greater loss than an incorrect intercept. In other words, the gradient in the direction of theta1 is generally much steeper than the gradient in the direction of theta0. Thus, the model corrects its slope first, then adjusts its y-intercept.&#10;2. The squared loss function forms a paraboloid in the parameter space.&#10;3. This implementation of GD does not use (Nesterov's) momentum, which is why the particle does not accelerate." id="459" name="Google Shape;459;p59" title="Gradient Descent Visualization: Linear Regression">
            <a:hlinkClick r:id="rId3"/>
          </p:cNvPr>
          <p:cNvPicPr preferRelativeResize="0"/>
          <p:nvPr/>
        </p:nvPicPr>
        <p:blipFill>
          <a:blip r:embed="rId4">
            <a:alphaModFix/>
          </a:blip>
          <a:stretch>
            <a:fillRect/>
          </a:stretch>
        </p:blipFill>
        <p:spPr>
          <a:xfrm>
            <a:off x="1617650" y="789850"/>
            <a:ext cx="5400100" cy="405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3"/>
          <p:cNvPicPr preferRelativeResize="0"/>
          <p:nvPr/>
        </p:nvPicPr>
        <p:blipFill>
          <a:blip r:embed="rId3">
            <a:alphaModFix/>
          </a:blip>
          <a:stretch>
            <a:fillRect/>
          </a:stretch>
        </p:blipFill>
        <p:spPr>
          <a:xfrm>
            <a:off x="5516111" y="123075"/>
            <a:ext cx="1775363" cy="994200"/>
          </a:xfrm>
          <a:prstGeom prst="rect">
            <a:avLst/>
          </a:prstGeom>
          <a:noFill/>
          <a:ln>
            <a:noFill/>
          </a:ln>
        </p:spPr>
      </p:pic>
      <p:sp>
        <p:nvSpPr>
          <p:cNvPr id="248" name="Google Shape;248;p33"/>
          <p:cNvSpPr txBox="1"/>
          <p:nvPr>
            <p:ph type="title"/>
          </p:nvPr>
        </p:nvSpPr>
        <p:spPr>
          <a:xfrm>
            <a:off x="323850" y="426250"/>
            <a:ext cx="46599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a:t>Chatbot</a:t>
            </a:r>
            <a:endParaRPr/>
          </a:p>
          <a:p>
            <a:pPr indent="0" lvl="0" marL="0" rtl="0" algn="l">
              <a:lnSpc>
                <a:spcPct val="90000"/>
              </a:lnSpc>
              <a:spcBef>
                <a:spcPts val="0"/>
              </a:spcBef>
              <a:spcAft>
                <a:spcPts val="0"/>
              </a:spcAft>
              <a:buClr>
                <a:schemeClr val="lt1"/>
              </a:buClr>
              <a:buSzPts val="3300"/>
              <a:buFont typeface="Roboto"/>
              <a:buNone/>
            </a:pPr>
            <a:r>
              <a:t/>
            </a:r>
            <a:endParaRPr sz="2100"/>
          </a:p>
        </p:txBody>
      </p:sp>
      <p:pic>
        <p:nvPicPr>
          <p:cNvPr id="249" name="Google Shape;249;p33"/>
          <p:cNvPicPr preferRelativeResize="0"/>
          <p:nvPr/>
        </p:nvPicPr>
        <p:blipFill>
          <a:blip r:embed="rId4">
            <a:alphaModFix/>
          </a:blip>
          <a:stretch>
            <a:fillRect/>
          </a:stretch>
        </p:blipFill>
        <p:spPr>
          <a:xfrm>
            <a:off x="3733391" y="1341100"/>
            <a:ext cx="2637210" cy="1384549"/>
          </a:xfrm>
          <a:prstGeom prst="rect">
            <a:avLst/>
          </a:prstGeom>
          <a:noFill/>
          <a:ln>
            <a:noFill/>
          </a:ln>
        </p:spPr>
      </p:pic>
      <p:pic>
        <p:nvPicPr>
          <p:cNvPr id="250" name="Google Shape;250;p33"/>
          <p:cNvPicPr preferRelativeResize="0"/>
          <p:nvPr/>
        </p:nvPicPr>
        <p:blipFill>
          <a:blip r:embed="rId5">
            <a:alphaModFix/>
          </a:blip>
          <a:stretch>
            <a:fillRect/>
          </a:stretch>
        </p:blipFill>
        <p:spPr>
          <a:xfrm>
            <a:off x="6322925" y="1341110"/>
            <a:ext cx="2750700" cy="1384540"/>
          </a:xfrm>
          <a:prstGeom prst="rect">
            <a:avLst/>
          </a:prstGeom>
          <a:noFill/>
          <a:ln>
            <a:noFill/>
          </a:ln>
        </p:spPr>
      </p:pic>
      <p:pic>
        <p:nvPicPr>
          <p:cNvPr id="251" name="Google Shape;251;p33"/>
          <p:cNvPicPr preferRelativeResize="0"/>
          <p:nvPr/>
        </p:nvPicPr>
        <p:blipFill>
          <a:blip r:embed="rId6">
            <a:alphaModFix/>
          </a:blip>
          <a:stretch>
            <a:fillRect/>
          </a:stretch>
        </p:blipFill>
        <p:spPr>
          <a:xfrm>
            <a:off x="102876" y="1159270"/>
            <a:ext cx="2033475" cy="2545380"/>
          </a:xfrm>
          <a:prstGeom prst="rect">
            <a:avLst/>
          </a:prstGeom>
          <a:noFill/>
          <a:ln>
            <a:noFill/>
          </a:ln>
        </p:spPr>
      </p:pic>
      <p:sp>
        <p:nvSpPr>
          <p:cNvPr id="252" name="Google Shape;252;p33"/>
          <p:cNvSpPr txBox="1"/>
          <p:nvPr/>
        </p:nvSpPr>
        <p:spPr>
          <a:xfrm>
            <a:off x="3676650" y="2710775"/>
            <a:ext cx="2750700" cy="680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LINE BOT Award 2017</a:t>
            </a:r>
            <a:endParaRPr/>
          </a:p>
        </p:txBody>
      </p:sp>
      <p:sp>
        <p:nvSpPr>
          <p:cNvPr id="253" name="Google Shape;253;p33"/>
          <p:cNvSpPr txBox="1"/>
          <p:nvPr/>
        </p:nvSpPr>
        <p:spPr>
          <a:xfrm>
            <a:off x="818425" y="3390875"/>
            <a:ext cx="2750700" cy="680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Friend chatbot</a:t>
            </a:r>
            <a:endParaRPr/>
          </a:p>
        </p:txBody>
      </p:sp>
      <p:sp>
        <p:nvSpPr>
          <p:cNvPr id="254" name="Google Shape;254;p33"/>
          <p:cNvSpPr txBox="1"/>
          <p:nvPr/>
        </p:nvSpPr>
        <p:spPr>
          <a:xfrm>
            <a:off x="6322925" y="2710775"/>
            <a:ext cx="2750700" cy="680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 30 corporate customers</a:t>
            </a:r>
            <a:endParaRPr/>
          </a:p>
        </p:txBody>
      </p:sp>
      <p:pic>
        <p:nvPicPr>
          <p:cNvPr id="255" name="Google Shape;255;p33"/>
          <p:cNvPicPr preferRelativeResize="0"/>
          <p:nvPr/>
        </p:nvPicPr>
        <p:blipFill>
          <a:blip r:embed="rId7">
            <a:alphaModFix/>
          </a:blip>
          <a:stretch>
            <a:fillRect/>
          </a:stretch>
        </p:blipFill>
        <p:spPr>
          <a:xfrm>
            <a:off x="2136350" y="1159275"/>
            <a:ext cx="1321646" cy="1571350"/>
          </a:xfrm>
          <a:prstGeom prst="rect">
            <a:avLst/>
          </a:prstGeom>
          <a:noFill/>
          <a:ln>
            <a:noFill/>
          </a:ln>
        </p:spPr>
      </p:pic>
      <p:sp>
        <p:nvSpPr>
          <p:cNvPr id="256" name="Google Shape;256;p33"/>
          <p:cNvSpPr txBox="1"/>
          <p:nvPr/>
        </p:nvSpPr>
        <p:spPr>
          <a:xfrm>
            <a:off x="2352750" y="4582000"/>
            <a:ext cx="53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Calibri"/>
                <a:ea typeface="Calibri"/>
                <a:cs typeface="Calibri"/>
                <a:sym typeface="Calibri"/>
                <a:hlinkClick r:id="rId8"/>
              </a:rPr>
              <a:t>https://lineforbusiness.com/th/line-oa-store/apps/botnoi-sme-platform</a:t>
            </a:r>
            <a:endParaRPr>
              <a:latin typeface="Calibri"/>
              <a:ea typeface="Calibri"/>
              <a:cs typeface="Calibri"/>
              <a:sym typeface="Calibri"/>
            </a:endParaRPr>
          </a:p>
        </p:txBody>
      </p:sp>
      <p:pic>
        <p:nvPicPr>
          <p:cNvPr id="257" name="Google Shape;257;p33"/>
          <p:cNvPicPr preferRelativeResize="0"/>
          <p:nvPr/>
        </p:nvPicPr>
        <p:blipFill>
          <a:blip r:embed="rId9">
            <a:alphaModFix/>
          </a:blip>
          <a:stretch>
            <a:fillRect/>
          </a:stretch>
        </p:blipFill>
        <p:spPr>
          <a:xfrm>
            <a:off x="3306975" y="3124500"/>
            <a:ext cx="2860651" cy="13938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Gradient descent</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465" name="Google Shape;465;p60"/>
          <p:cNvPicPr preferRelativeResize="0"/>
          <p:nvPr/>
        </p:nvPicPr>
        <p:blipFill>
          <a:blip r:embed="rId3">
            <a:alphaModFix/>
          </a:blip>
          <a:stretch>
            <a:fillRect/>
          </a:stretch>
        </p:blipFill>
        <p:spPr>
          <a:xfrm>
            <a:off x="1603975" y="1065976"/>
            <a:ext cx="5089298" cy="27673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1"/>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Colab - cost minimization</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471" name="Google Shape;471;p61"/>
          <p:cNvSpPr txBox="1"/>
          <p:nvPr/>
        </p:nvSpPr>
        <p:spPr>
          <a:xfrm>
            <a:off x="922350" y="2003700"/>
            <a:ext cx="712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rPr>
              <a:t>https://colab.research.google.com/drive/1tL8OzJrPTLoDsVqx6oz7kbvGVRLaMoaL?usp=sharing</a:t>
            </a:r>
            <a:endParaRPr sz="24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2"/>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Machine Learning Pipeline</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477" name="Google Shape;477;p62"/>
          <p:cNvSpPr/>
          <p:nvPr/>
        </p:nvSpPr>
        <p:spPr>
          <a:xfrm>
            <a:off x="31950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Collect Data</a:t>
            </a:r>
            <a:endParaRPr/>
          </a:p>
        </p:txBody>
      </p:sp>
      <p:sp>
        <p:nvSpPr>
          <p:cNvPr id="478" name="Google Shape;478;p62"/>
          <p:cNvSpPr/>
          <p:nvPr/>
        </p:nvSpPr>
        <p:spPr>
          <a:xfrm>
            <a:off x="215725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Extract Features</a:t>
            </a:r>
            <a:endParaRPr/>
          </a:p>
        </p:txBody>
      </p:sp>
      <p:sp>
        <p:nvSpPr>
          <p:cNvPr id="479" name="Google Shape;479;p62"/>
          <p:cNvSpPr/>
          <p:nvPr/>
        </p:nvSpPr>
        <p:spPr>
          <a:xfrm>
            <a:off x="767050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Deploy model</a:t>
            </a:r>
            <a:endParaRPr/>
          </a:p>
        </p:txBody>
      </p:sp>
      <p:sp>
        <p:nvSpPr>
          <p:cNvPr id="480" name="Google Shape;480;p62"/>
          <p:cNvSpPr/>
          <p:nvPr/>
        </p:nvSpPr>
        <p:spPr>
          <a:xfrm>
            <a:off x="399500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 Model</a:t>
            </a:r>
            <a:endParaRPr/>
          </a:p>
        </p:txBody>
      </p:sp>
      <p:sp>
        <p:nvSpPr>
          <p:cNvPr id="481" name="Google Shape;481;p62"/>
          <p:cNvSpPr/>
          <p:nvPr/>
        </p:nvSpPr>
        <p:spPr>
          <a:xfrm>
            <a:off x="583275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Test Model</a:t>
            </a:r>
            <a:endParaRPr/>
          </a:p>
        </p:txBody>
      </p:sp>
      <p:sp>
        <p:nvSpPr>
          <p:cNvPr id="482" name="Google Shape;482;p62"/>
          <p:cNvSpPr/>
          <p:nvPr/>
        </p:nvSpPr>
        <p:spPr>
          <a:xfrm>
            <a:off x="1586425" y="1571750"/>
            <a:ext cx="489300" cy="3525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2"/>
          <p:cNvSpPr/>
          <p:nvPr/>
        </p:nvSpPr>
        <p:spPr>
          <a:xfrm>
            <a:off x="3415225" y="1571750"/>
            <a:ext cx="489300" cy="3525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2"/>
          <p:cNvSpPr/>
          <p:nvPr/>
        </p:nvSpPr>
        <p:spPr>
          <a:xfrm>
            <a:off x="5244025" y="1571750"/>
            <a:ext cx="489300" cy="3525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2"/>
          <p:cNvSpPr/>
          <p:nvPr/>
        </p:nvSpPr>
        <p:spPr>
          <a:xfrm>
            <a:off x="7072825" y="1571750"/>
            <a:ext cx="489300" cy="3525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2"/>
          <p:cNvSpPr txBox="1"/>
          <p:nvPr/>
        </p:nvSpPr>
        <p:spPr>
          <a:xfrm>
            <a:off x="171450" y="3625775"/>
            <a:ext cx="4544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FFFFF"/>
                </a:solidFill>
              </a:rPr>
              <a:t>Image classification -&gt; </a:t>
            </a:r>
            <a:r>
              <a:rPr lang="en"/>
              <a:t> </a:t>
            </a:r>
            <a:r>
              <a:rPr lang="en" u="sng">
                <a:solidFill>
                  <a:schemeClr val="hlink"/>
                </a:solidFill>
                <a:latin typeface="IrisUPC"/>
                <a:ea typeface="IrisUPC"/>
                <a:cs typeface="IrisUPC"/>
                <a:sym typeface="IrisUPC"/>
                <a:hlinkClick r:id="rId3"/>
              </a:rPr>
              <a:t>Colab</a:t>
            </a:r>
            <a:endParaRPr>
              <a:latin typeface="IrisUPC"/>
              <a:ea typeface="IrisUPC"/>
              <a:cs typeface="IrisUPC"/>
              <a:sym typeface="IrisUP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63"/>
          <p:cNvPicPr preferRelativeResize="0"/>
          <p:nvPr/>
        </p:nvPicPr>
        <p:blipFill>
          <a:blip r:embed="rId3">
            <a:alphaModFix amt="7000"/>
          </a:blip>
          <a:stretch>
            <a:fillRect/>
          </a:stretch>
        </p:blipFill>
        <p:spPr>
          <a:xfrm>
            <a:off x="-601" y="568300"/>
            <a:ext cx="9143951" cy="4571976"/>
          </a:xfrm>
          <a:prstGeom prst="rect">
            <a:avLst/>
          </a:prstGeom>
          <a:noFill/>
          <a:ln>
            <a:noFill/>
          </a:ln>
        </p:spPr>
      </p:pic>
      <p:pic>
        <p:nvPicPr>
          <p:cNvPr id="493" name="Google Shape;493;p63"/>
          <p:cNvPicPr preferRelativeResize="0"/>
          <p:nvPr/>
        </p:nvPicPr>
        <p:blipFill rotWithShape="1">
          <a:blip r:embed="rId4">
            <a:alphaModFix amt="9000"/>
          </a:blip>
          <a:srcRect b="9029" l="0" r="0" t="-9030"/>
          <a:stretch/>
        </p:blipFill>
        <p:spPr>
          <a:xfrm>
            <a:off x="178600" y="-66675"/>
            <a:ext cx="8965399" cy="5573476"/>
          </a:xfrm>
          <a:prstGeom prst="rect">
            <a:avLst/>
          </a:prstGeom>
          <a:noFill/>
          <a:ln>
            <a:noFill/>
          </a:ln>
        </p:spPr>
      </p:pic>
      <p:sp>
        <p:nvSpPr>
          <p:cNvPr id="494" name="Google Shape;494;p63"/>
          <p:cNvSpPr txBox="1"/>
          <p:nvPr/>
        </p:nvSpPr>
        <p:spPr>
          <a:xfrm>
            <a:off x="2852848" y="1636275"/>
            <a:ext cx="3438300" cy="57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IrisUPC"/>
              <a:buNone/>
            </a:pPr>
            <a:r>
              <a:rPr b="1" lang="en" sz="4100">
                <a:solidFill>
                  <a:srgbClr val="FFFFFF"/>
                </a:solidFill>
                <a:latin typeface="IrisUPC"/>
                <a:ea typeface="IrisUPC"/>
                <a:cs typeface="IrisUPC"/>
                <a:sym typeface="IrisUPC"/>
              </a:rPr>
              <a:t>Thank you</a:t>
            </a:r>
            <a:endParaRPr sz="1100">
              <a:solidFill>
                <a:srgbClr val="FFFFFF"/>
              </a:solidFill>
            </a:endParaRPr>
          </a:p>
        </p:txBody>
      </p:sp>
      <p:sp>
        <p:nvSpPr>
          <p:cNvPr id="495" name="Google Shape;495;p63"/>
          <p:cNvSpPr/>
          <p:nvPr/>
        </p:nvSpPr>
        <p:spPr>
          <a:xfrm>
            <a:off x="0" y="0"/>
            <a:ext cx="9144000" cy="838800"/>
          </a:xfrm>
          <a:prstGeom prst="rect">
            <a:avLst/>
          </a:prstGeom>
          <a:solidFill>
            <a:srgbClr val="032D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63"/>
          <p:cNvPicPr preferRelativeResize="0"/>
          <p:nvPr/>
        </p:nvPicPr>
        <p:blipFill>
          <a:blip r:embed="rId5">
            <a:alphaModFix/>
          </a:blip>
          <a:stretch>
            <a:fillRect/>
          </a:stretch>
        </p:blipFill>
        <p:spPr>
          <a:xfrm>
            <a:off x="8245625" y="122102"/>
            <a:ext cx="673275" cy="686425"/>
          </a:xfrm>
          <a:prstGeom prst="rect">
            <a:avLst/>
          </a:prstGeom>
          <a:noFill/>
          <a:ln>
            <a:noFill/>
          </a:ln>
        </p:spPr>
      </p:pic>
      <p:pic>
        <p:nvPicPr>
          <p:cNvPr id="497" name="Google Shape;497;p63"/>
          <p:cNvPicPr preferRelativeResize="0"/>
          <p:nvPr/>
        </p:nvPicPr>
        <p:blipFill>
          <a:blip r:embed="rId6">
            <a:alphaModFix amt="21000"/>
          </a:blip>
          <a:stretch>
            <a:fillRect/>
          </a:stretch>
        </p:blipFill>
        <p:spPr>
          <a:xfrm>
            <a:off x="3430700" y="2354800"/>
            <a:ext cx="2281326" cy="1846500"/>
          </a:xfrm>
          <a:prstGeom prst="rect">
            <a:avLst/>
          </a:prstGeom>
          <a:noFill/>
          <a:ln>
            <a:noFill/>
          </a:ln>
        </p:spPr>
      </p:pic>
      <p:pic>
        <p:nvPicPr>
          <p:cNvPr id="498" name="Google Shape;498;p63"/>
          <p:cNvPicPr preferRelativeResize="0"/>
          <p:nvPr/>
        </p:nvPicPr>
        <p:blipFill>
          <a:blip r:embed="rId7">
            <a:alphaModFix/>
          </a:blip>
          <a:stretch>
            <a:fillRect/>
          </a:stretch>
        </p:blipFill>
        <p:spPr>
          <a:xfrm>
            <a:off x="4121507" y="2832475"/>
            <a:ext cx="900975" cy="733000"/>
          </a:xfrm>
          <a:prstGeom prst="rect">
            <a:avLst/>
          </a:prstGeom>
          <a:noFill/>
          <a:ln>
            <a:noFill/>
          </a:ln>
        </p:spPr>
      </p:pic>
      <p:sp>
        <p:nvSpPr>
          <p:cNvPr id="499" name="Google Shape;499;p63"/>
          <p:cNvSpPr/>
          <p:nvPr/>
        </p:nvSpPr>
        <p:spPr>
          <a:xfrm flipH="1">
            <a:off x="-525" y="8247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3"/>
          <p:cNvSpPr txBox="1"/>
          <p:nvPr/>
        </p:nvSpPr>
        <p:spPr>
          <a:xfrm>
            <a:off x="7160400" y="4659450"/>
            <a:ext cx="19836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BOTNOI CONSULTING</a:t>
            </a:r>
            <a:endParaRPr>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4"/>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More details</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descr=".&#10;.&#10;.&#10;." id="506" name="Google Shape;506;p64" title="Lecture 2.5 — Linear Regression With One Variable | Gradient Descent — [ Andrew Ng]">
            <a:hlinkClick r:id="rId3"/>
          </p:cNvPr>
          <p:cNvPicPr preferRelativeResize="0"/>
          <p:nvPr/>
        </p:nvPicPr>
        <p:blipFill>
          <a:blip r:embed="rId4">
            <a:alphaModFix/>
          </a:blip>
          <a:stretch>
            <a:fillRect/>
          </a:stretch>
        </p:blipFill>
        <p:spPr>
          <a:xfrm>
            <a:off x="1677975" y="729600"/>
            <a:ext cx="5626300" cy="421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5"/>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More details</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descr=".&#10;.&#10;.&#10;." id="512" name="Google Shape;512;p65" title="Lecture 2.6 — Linear Regression With One Variable | Gradient Descent Intuition — [ Andrew Ng]">
            <a:hlinkClick r:id="rId3"/>
          </p:cNvPr>
          <p:cNvPicPr preferRelativeResize="0"/>
          <p:nvPr/>
        </p:nvPicPr>
        <p:blipFill>
          <a:blip r:embed="rId4">
            <a:alphaModFix/>
          </a:blip>
          <a:stretch>
            <a:fillRect/>
          </a:stretch>
        </p:blipFill>
        <p:spPr>
          <a:xfrm>
            <a:off x="1432100" y="748075"/>
            <a:ext cx="5889500" cy="4112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247650" y="273850"/>
            <a:ext cx="30321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a:t>AI</a:t>
            </a:r>
            <a:endParaRPr/>
          </a:p>
          <a:p>
            <a:pPr indent="0" lvl="0" marL="0" rtl="0" algn="l">
              <a:lnSpc>
                <a:spcPct val="90000"/>
              </a:lnSpc>
              <a:spcBef>
                <a:spcPts val="0"/>
              </a:spcBef>
              <a:spcAft>
                <a:spcPts val="0"/>
              </a:spcAft>
              <a:buClr>
                <a:schemeClr val="lt1"/>
              </a:buClr>
              <a:buSzPts val="3300"/>
              <a:buFont typeface="Roboto"/>
              <a:buNone/>
            </a:pPr>
            <a:r>
              <a:rPr lang="en" sz="2100"/>
              <a:t>www.botnoigroup.com</a:t>
            </a:r>
            <a:endParaRPr sz="2100"/>
          </a:p>
        </p:txBody>
      </p:sp>
      <p:pic>
        <p:nvPicPr>
          <p:cNvPr id="263" name="Google Shape;263;p34" title="BOTNOI text2speech">
            <a:hlinkClick r:id="rId3"/>
          </p:cNvPr>
          <p:cNvPicPr preferRelativeResize="0"/>
          <p:nvPr/>
        </p:nvPicPr>
        <p:blipFill>
          <a:blip r:embed="rId4">
            <a:alphaModFix/>
          </a:blip>
          <a:stretch>
            <a:fillRect/>
          </a:stretch>
        </p:blipFill>
        <p:spPr>
          <a:xfrm>
            <a:off x="152400" y="1420450"/>
            <a:ext cx="4015050" cy="3011300"/>
          </a:xfrm>
          <a:prstGeom prst="rect">
            <a:avLst/>
          </a:prstGeom>
          <a:noFill/>
          <a:ln>
            <a:noFill/>
          </a:ln>
        </p:spPr>
      </p:pic>
      <p:pic>
        <p:nvPicPr>
          <p:cNvPr id="264" name="Google Shape;264;p34" title="blink.mp4">
            <a:hlinkClick r:id="rId5"/>
          </p:cNvPr>
          <p:cNvPicPr preferRelativeResize="0"/>
          <p:nvPr/>
        </p:nvPicPr>
        <p:blipFill>
          <a:blip r:embed="rId6">
            <a:alphaModFix/>
          </a:blip>
          <a:stretch>
            <a:fillRect/>
          </a:stretch>
        </p:blipFill>
        <p:spPr>
          <a:xfrm>
            <a:off x="4452975" y="1632413"/>
            <a:ext cx="1921787" cy="1878674"/>
          </a:xfrm>
          <a:prstGeom prst="rect">
            <a:avLst/>
          </a:prstGeom>
          <a:noFill/>
          <a:ln>
            <a:noFill/>
          </a:ln>
        </p:spPr>
      </p:pic>
      <p:pic>
        <p:nvPicPr>
          <p:cNvPr id="265" name="Google Shape;265;p34" title="digitalcee">
            <a:hlinkClick r:id="rId7"/>
          </p:cNvPr>
          <p:cNvPicPr preferRelativeResize="0"/>
          <p:nvPr/>
        </p:nvPicPr>
        <p:blipFill>
          <a:blip r:embed="rId8">
            <a:alphaModFix/>
          </a:blip>
          <a:stretch>
            <a:fillRect/>
          </a:stretch>
        </p:blipFill>
        <p:spPr>
          <a:xfrm>
            <a:off x="6534650" y="1642239"/>
            <a:ext cx="2491825" cy="186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247650" y="273850"/>
            <a:ext cx="80574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a:t>Data Science</a:t>
            </a:r>
            <a:r>
              <a:rPr lang="en" sz="2700"/>
              <a:t> </a:t>
            </a:r>
            <a:endParaRPr sz="2700"/>
          </a:p>
          <a:p>
            <a:pPr indent="0" lvl="0" marL="0" rtl="0" algn="l">
              <a:lnSpc>
                <a:spcPct val="90000"/>
              </a:lnSpc>
              <a:spcBef>
                <a:spcPts val="0"/>
              </a:spcBef>
              <a:spcAft>
                <a:spcPts val="0"/>
              </a:spcAft>
              <a:buClr>
                <a:schemeClr val="lt1"/>
              </a:buClr>
              <a:buSzPts val="3300"/>
              <a:buFont typeface="Roboto"/>
              <a:buNone/>
            </a:pPr>
            <a:r>
              <a:t/>
            </a:r>
            <a:endParaRPr sz="2100"/>
          </a:p>
        </p:txBody>
      </p:sp>
      <p:pic>
        <p:nvPicPr>
          <p:cNvPr id="271" name="Google Shape;271;p35"/>
          <p:cNvPicPr preferRelativeResize="0"/>
          <p:nvPr/>
        </p:nvPicPr>
        <p:blipFill>
          <a:blip r:embed="rId3">
            <a:alphaModFix/>
          </a:blip>
          <a:stretch>
            <a:fillRect/>
          </a:stretch>
        </p:blipFill>
        <p:spPr>
          <a:xfrm>
            <a:off x="5817425" y="939927"/>
            <a:ext cx="2848699" cy="1901197"/>
          </a:xfrm>
          <a:prstGeom prst="rect">
            <a:avLst/>
          </a:prstGeom>
          <a:noFill/>
          <a:ln>
            <a:noFill/>
          </a:ln>
        </p:spPr>
      </p:pic>
      <p:pic>
        <p:nvPicPr>
          <p:cNvPr id="272" name="Google Shape;272;p35"/>
          <p:cNvPicPr preferRelativeResize="0"/>
          <p:nvPr/>
        </p:nvPicPr>
        <p:blipFill>
          <a:blip r:embed="rId4">
            <a:alphaModFix/>
          </a:blip>
          <a:stretch>
            <a:fillRect/>
          </a:stretch>
        </p:blipFill>
        <p:spPr>
          <a:xfrm>
            <a:off x="3382525" y="839450"/>
            <a:ext cx="2407125" cy="2166413"/>
          </a:xfrm>
          <a:prstGeom prst="rect">
            <a:avLst/>
          </a:prstGeom>
          <a:noFill/>
          <a:ln>
            <a:noFill/>
          </a:ln>
        </p:spPr>
      </p:pic>
      <p:pic>
        <p:nvPicPr>
          <p:cNvPr id="273" name="Google Shape;273;p35"/>
          <p:cNvPicPr preferRelativeResize="0"/>
          <p:nvPr/>
        </p:nvPicPr>
        <p:blipFill>
          <a:blip r:embed="rId5">
            <a:alphaModFix/>
          </a:blip>
          <a:stretch>
            <a:fillRect/>
          </a:stretch>
        </p:blipFill>
        <p:spPr>
          <a:xfrm>
            <a:off x="304800" y="939925"/>
            <a:ext cx="3001526" cy="1874315"/>
          </a:xfrm>
          <a:prstGeom prst="rect">
            <a:avLst/>
          </a:prstGeom>
          <a:noFill/>
          <a:ln>
            <a:noFill/>
          </a:ln>
        </p:spPr>
      </p:pic>
      <p:sp>
        <p:nvSpPr>
          <p:cNvPr id="274" name="Google Shape;274;p35"/>
          <p:cNvSpPr txBox="1"/>
          <p:nvPr/>
        </p:nvSpPr>
        <p:spPr>
          <a:xfrm>
            <a:off x="778063" y="2972600"/>
            <a:ext cx="20550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Our AI &amp; DS community</a:t>
            </a:r>
            <a:endParaRPr>
              <a:latin typeface="Calibri"/>
              <a:ea typeface="Calibri"/>
              <a:cs typeface="Calibri"/>
              <a:sym typeface="Calibri"/>
            </a:endParaRPr>
          </a:p>
        </p:txBody>
      </p:sp>
      <p:sp>
        <p:nvSpPr>
          <p:cNvPr id="275" name="Google Shape;275;p35"/>
          <p:cNvSpPr txBox="1"/>
          <p:nvPr/>
        </p:nvSpPr>
        <p:spPr>
          <a:xfrm>
            <a:off x="6188263" y="2972600"/>
            <a:ext cx="20550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Previous shopee event</a:t>
            </a:r>
            <a:endParaRPr>
              <a:latin typeface="Calibri"/>
              <a:ea typeface="Calibri"/>
              <a:cs typeface="Calibri"/>
              <a:sym typeface="Calibri"/>
            </a:endParaRPr>
          </a:p>
        </p:txBody>
      </p:sp>
      <p:sp>
        <p:nvSpPr>
          <p:cNvPr id="276" name="Google Shape;276;p35"/>
          <p:cNvSpPr txBox="1"/>
          <p:nvPr/>
        </p:nvSpPr>
        <p:spPr>
          <a:xfrm>
            <a:off x="3597463" y="2972600"/>
            <a:ext cx="20550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Our medium publication</a:t>
            </a:r>
            <a:endParaRPr>
              <a:latin typeface="Calibri"/>
              <a:ea typeface="Calibri"/>
              <a:cs typeface="Calibri"/>
              <a:sym typeface="Calibri"/>
            </a:endParaRPr>
          </a:p>
        </p:txBody>
      </p:sp>
      <p:sp>
        <p:nvSpPr>
          <p:cNvPr id="277" name="Google Shape;277;p35"/>
          <p:cNvSpPr txBox="1"/>
          <p:nvPr/>
        </p:nvSpPr>
        <p:spPr>
          <a:xfrm>
            <a:off x="305575" y="36469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https://www.facebook.com/groups/2421985951170978</a:t>
            </a:r>
            <a:endParaRPr/>
          </a:p>
        </p:txBody>
      </p:sp>
      <p:sp>
        <p:nvSpPr>
          <p:cNvPr id="278" name="Google Shape;278;p35"/>
          <p:cNvSpPr txBox="1"/>
          <p:nvPr/>
        </p:nvSpPr>
        <p:spPr>
          <a:xfrm>
            <a:off x="3534925" y="36458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https://medium.com/botnoi-classroom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247650" y="654850"/>
            <a:ext cx="80574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1500"/>
              <a:t>https://datasciencehub.botnoi.ai/</a:t>
            </a:r>
            <a:endParaRPr sz="900"/>
          </a:p>
          <a:p>
            <a:pPr indent="0" lvl="0" marL="0" rtl="0" algn="l">
              <a:lnSpc>
                <a:spcPct val="90000"/>
              </a:lnSpc>
              <a:spcBef>
                <a:spcPts val="0"/>
              </a:spcBef>
              <a:spcAft>
                <a:spcPts val="0"/>
              </a:spcAft>
              <a:buClr>
                <a:schemeClr val="lt1"/>
              </a:buClr>
              <a:buSzPts val="3300"/>
              <a:buFont typeface="Roboto"/>
              <a:buNone/>
            </a:pPr>
            <a:r>
              <a:t/>
            </a:r>
            <a:endParaRPr sz="2100"/>
          </a:p>
        </p:txBody>
      </p:sp>
      <p:pic>
        <p:nvPicPr>
          <p:cNvPr id="284" name="Google Shape;284;p36"/>
          <p:cNvPicPr preferRelativeResize="0"/>
          <p:nvPr/>
        </p:nvPicPr>
        <p:blipFill>
          <a:blip r:embed="rId3">
            <a:alphaModFix/>
          </a:blip>
          <a:stretch>
            <a:fillRect/>
          </a:stretch>
        </p:blipFill>
        <p:spPr>
          <a:xfrm>
            <a:off x="626474" y="964650"/>
            <a:ext cx="7020098" cy="3645051"/>
          </a:xfrm>
          <a:prstGeom prst="rect">
            <a:avLst/>
          </a:prstGeom>
          <a:noFill/>
          <a:ln>
            <a:noFill/>
          </a:ln>
        </p:spPr>
      </p:pic>
      <p:sp>
        <p:nvSpPr>
          <p:cNvPr id="285" name="Google Shape;285;p36"/>
          <p:cNvSpPr txBox="1"/>
          <p:nvPr>
            <p:ph type="title"/>
          </p:nvPr>
        </p:nvSpPr>
        <p:spPr>
          <a:xfrm>
            <a:off x="19050" y="197650"/>
            <a:ext cx="80574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000"/>
              <a:t>Pool of data scientists &amp; ai engineers ready for outsourcing </a:t>
            </a:r>
            <a:endParaRPr sz="2000"/>
          </a:p>
          <a:p>
            <a:pPr indent="0" lvl="0" marL="0" rtl="0" algn="l">
              <a:lnSpc>
                <a:spcPct val="90000"/>
              </a:lnSpc>
              <a:spcBef>
                <a:spcPts val="0"/>
              </a:spcBef>
              <a:spcAft>
                <a:spcPts val="0"/>
              </a:spcAft>
              <a:buClr>
                <a:schemeClr val="lt1"/>
              </a:buClr>
              <a:buSzPts val="3300"/>
              <a:buFont typeface="Roboto"/>
              <a:buNone/>
            </a:pPr>
            <a:r>
              <a:rPr lang="en" sz="2000"/>
              <a:t>(short &amp; long term)</a:t>
            </a:r>
            <a:endParaRPr sz="1400"/>
          </a:p>
          <a:p>
            <a:pPr indent="0" lvl="0" marL="0" rtl="0" algn="l">
              <a:lnSpc>
                <a:spcPct val="90000"/>
              </a:lnSpc>
              <a:spcBef>
                <a:spcPts val="0"/>
              </a:spcBef>
              <a:spcAft>
                <a:spcPts val="0"/>
              </a:spcAft>
              <a:buClr>
                <a:schemeClr val="lt1"/>
              </a:buClr>
              <a:buSzPts val="3300"/>
              <a:buFont typeface="Roboto"/>
              <a:buNone/>
            </a:pPr>
            <a:r>
              <a:t/>
            </a:r>
            <a:endParaRPr sz="2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7"/>
          <p:cNvPicPr preferRelativeResize="0"/>
          <p:nvPr/>
        </p:nvPicPr>
        <p:blipFill>
          <a:blip r:embed="rId3">
            <a:alphaModFix amt="7000"/>
          </a:blip>
          <a:stretch>
            <a:fillRect/>
          </a:stretch>
        </p:blipFill>
        <p:spPr>
          <a:xfrm>
            <a:off x="-651" y="568294"/>
            <a:ext cx="9144000" cy="4571981"/>
          </a:xfrm>
          <a:prstGeom prst="rect">
            <a:avLst/>
          </a:prstGeom>
          <a:noFill/>
          <a:ln>
            <a:noFill/>
          </a:ln>
        </p:spPr>
      </p:pic>
      <p:pic>
        <p:nvPicPr>
          <p:cNvPr id="292" name="Google Shape;292;p37"/>
          <p:cNvPicPr preferRelativeResize="0"/>
          <p:nvPr/>
        </p:nvPicPr>
        <p:blipFill rotWithShape="1">
          <a:blip r:embed="rId4">
            <a:alphaModFix amt="32000"/>
          </a:blip>
          <a:srcRect b="9029" l="0" r="0" t="-9030"/>
          <a:stretch/>
        </p:blipFill>
        <p:spPr>
          <a:xfrm>
            <a:off x="0" y="-450650"/>
            <a:ext cx="9144000" cy="5594800"/>
          </a:xfrm>
          <a:prstGeom prst="rect">
            <a:avLst/>
          </a:prstGeom>
          <a:noFill/>
          <a:ln>
            <a:noFill/>
          </a:ln>
        </p:spPr>
      </p:pic>
      <p:sp>
        <p:nvSpPr>
          <p:cNvPr id="293" name="Google Shape;293;p37"/>
          <p:cNvSpPr/>
          <p:nvPr/>
        </p:nvSpPr>
        <p:spPr>
          <a:xfrm>
            <a:off x="497550" y="968400"/>
            <a:ext cx="7754400" cy="3096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5500">
                <a:solidFill>
                  <a:schemeClr val="lt1"/>
                </a:solidFill>
                <a:latin typeface="IrisUPC"/>
                <a:ea typeface="IrisUPC"/>
                <a:cs typeface="IrisUPC"/>
                <a:sym typeface="IrisUPC"/>
              </a:rPr>
              <a:t>Machine Learning</a:t>
            </a:r>
            <a:endParaRPr b="1" sz="5500">
              <a:solidFill>
                <a:schemeClr val="lt1"/>
              </a:solidFill>
              <a:latin typeface="IrisUPC"/>
              <a:ea typeface="IrisUPC"/>
              <a:cs typeface="IrisUPC"/>
              <a:sym typeface="IrisUPC"/>
            </a:endParaRPr>
          </a:p>
          <a:p>
            <a:pPr indent="0" lvl="0" marL="0" marR="0" rtl="0" algn="ctr">
              <a:spcBef>
                <a:spcPts val="0"/>
              </a:spcBef>
              <a:spcAft>
                <a:spcPts val="0"/>
              </a:spcAft>
              <a:buNone/>
            </a:pPr>
            <a:r>
              <a:rPr b="1" lang="en" sz="5500">
                <a:solidFill>
                  <a:schemeClr val="lt1"/>
                </a:solidFill>
                <a:latin typeface="IrisUPC"/>
                <a:ea typeface="IrisUPC"/>
                <a:cs typeface="IrisUPC"/>
                <a:sym typeface="IrisUPC"/>
              </a:rPr>
              <a:t>&amp; Image Classification</a:t>
            </a:r>
            <a:endParaRPr b="1" sz="5500">
              <a:solidFill>
                <a:schemeClr val="lt1"/>
              </a:solidFill>
              <a:latin typeface="IrisUPC"/>
              <a:ea typeface="IrisUPC"/>
              <a:cs typeface="IrisUPC"/>
              <a:sym typeface="IrisUPC"/>
            </a:endParaRPr>
          </a:p>
        </p:txBody>
      </p:sp>
      <p:sp>
        <p:nvSpPr>
          <p:cNvPr id="294" name="Google Shape;294;p37"/>
          <p:cNvSpPr/>
          <p:nvPr/>
        </p:nvSpPr>
        <p:spPr>
          <a:xfrm flipH="1">
            <a:off x="-525" y="-134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Agenda</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300" name="Google Shape;300;p38"/>
          <p:cNvSpPr txBox="1"/>
          <p:nvPr>
            <p:ph type="title"/>
          </p:nvPr>
        </p:nvSpPr>
        <p:spPr>
          <a:xfrm>
            <a:off x="1775425" y="250890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Overview</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Machine Learning</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Cost function </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Gradient descent</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Linear regression implementation (colab)</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Image classification example (colab)</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rPr lang="en" sz="2400"/>
              <a:t>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Human </a:t>
            </a:r>
            <a:r>
              <a:rPr lang="en" sz="2400">
                <a:solidFill>
                  <a:schemeClr val="lt1"/>
                </a:solidFill>
              </a:rPr>
              <a:t>Intelligence</a:t>
            </a:r>
            <a:r>
              <a:rPr lang="en" sz="2400">
                <a:solidFill>
                  <a:srgbClr val="FFFFFF"/>
                </a:solidFill>
              </a:rPr>
              <a:t> VS Artificial Intelligence</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306" name="Google Shape;306;p39"/>
          <p:cNvPicPr preferRelativeResize="0"/>
          <p:nvPr/>
        </p:nvPicPr>
        <p:blipFill>
          <a:blip r:embed="rId3">
            <a:alphaModFix/>
          </a:blip>
          <a:stretch>
            <a:fillRect/>
          </a:stretch>
        </p:blipFill>
        <p:spPr>
          <a:xfrm>
            <a:off x="498275" y="989150"/>
            <a:ext cx="2951250" cy="1328075"/>
          </a:xfrm>
          <a:prstGeom prst="rect">
            <a:avLst/>
          </a:prstGeom>
          <a:noFill/>
          <a:ln>
            <a:noFill/>
          </a:ln>
        </p:spPr>
      </p:pic>
      <p:pic>
        <p:nvPicPr>
          <p:cNvPr id="307" name="Google Shape;307;p39"/>
          <p:cNvPicPr preferRelativeResize="0"/>
          <p:nvPr/>
        </p:nvPicPr>
        <p:blipFill>
          <a:blip r:embed="rId4">
            <a:alphaModFix/>
          </a:blip>
          <a:stretch>
            <a:fillRect/>
          </a:stretch>
        </p:blipFill>
        <p:spPr>
          <a:xfrm>
            <a:off x="498275" y="2534625"/>
            <a:ext cx="2951250" cy="2309359"/>
          </a:xfrm>
          <a:prstGeom prst="rect">
            <a:avLst/>
          </a:prstGeom>
          <a:noFill/>
          <a:ln>
            <a:noFill/>
          </a:ln>
        </p:spPr>
      </p:pic>
      <p:pic>
        <p:nvPicPr>
          <p:cNvPr id="308" name="Google Shape;308;p39"/>
          <p:cNvPicPr preferRelativeResize="0"/>
          <p:nvPr/>
        </p:nvPicPr>
        <p:blipFill>
          <a:blip r:embed="rId5">
            <a:alphaModFix/>
          </a:blip>
          <a:stretch>
            <a:fillRect/>
          </a:stretch>
        </p:blipFill>
        <p:spPr>
          <a:xfrm>
            <a:off x="4226200" y="1238226"/>
            <a:ext cx="902250" cy="774811"/>
          </a:xfrm>
          <a:prstGeom prst="rect">
            <a:avLst/>
          </a:prstGeom>
          <a:noFill/>
          <a:ln>
            <a:noFill/>
          </a:ln>
        </p:spPr>
      </p:pic>
      <p:pic>
        <p:nvPicPr>
          <p:cNvPr id="309" name="Google Shape;309;p39"/>
          <p:cNvPicPr preferRelativeResize="0"/>
          <p:nvPr/>
        </p:nvPicPr>
        <p:blipFill>
          <a:blip r:embed="rId6">
            <a:alphaModFix/>
          </a:blip>
          <a:stretch>
            <a:fillRect/>
          </a:stretch>
        </p:blipFill>
        <p:spPr>
          <a:xfrm>
            <a:off x="4747450" y="899113"/>
            <a:ext cx="1274900" cy="1274900"/>
          </a:xfrm>
          <a:prstGeom prst="rect">
            <a:avLst/>
          </a:prstGeom>
          <a:noFill/>
          <a:ln>
            <a:noFill/>
          </a:ln>
        </p:spPr>
      </p:pic>
      <p:pic>
        <p:nvPicPr>
          <p:cNvPr id="310" name="Google Shape;310;p39"/>
          <p:cNvPicPr preferRelativeResize="0"/>
          <p:nvPr/>
        </p:nvPicPr>
        <p:blipFill>
          <a:blip r:embed="rId7">
            <a:alphaModFix/>
          </a:blip>
          <a:stretch>
            <a:fillRect/>
          </a:stretch>
        </p:blipFill>
        <p:spPr>
          <a:xfrm>
            <a:off x="5690300" y="1078225"/>
            <a:ext cx="1406634" cy="1094825"/>
          </a:xfrm>
          <a:prstGeom prst="rect">
            <a:avLst/>
          </a:prstGeom>
          <a:noFill/>
          <a:ln>
            <a:noFill/>
          </a:ln>
        </p:spPr>
      </p:pic>
      <p:pic>
        <p:nvPicPr>
          <p:cNvPr id="311" name="Google Shape;311;p39"/>
          <p:cNvPicPr preferRelativeResize="0"/>
          <p:nvPr/>
        </p:nvPicPr>
        <p:blipFill>
          <a:blip r:embed="rId8">
            <a:alphaModFix/>
          </a:blip>
          <a:stretch>
            <a:fillRect/>
          </a:stretch>
        </p:blipFill>
        <p:spPr>
          <a:xfrm>
            <a:off x="7277300" y="1149173"/>
            <a:ext cx="1378356" cy="774800"/>
          </a:xfrm>
          <a:prstGeom prst="rect">
            <a:avLst/>
          </a:prstGeom>
          <a:noFill/>
          <a:ln>
            <a:noFill/>
          </a:ln>
        </p:spPr>
      </p:pic>
      <p:pic>
        <p:nvPicPr>
          <p:cNvPr id="312" name="Google Shape;312;p39"/>
          <p:cNvPicPr preferRelativeResize="0"/>
          <p:nvPr/>
        </p:nvPicPr>
        <p:blipFill>
          <a:blip r:embed="rId9">
            <a:alphaModFix/>
          </a:blip>
          <a:stretch>
            <a:fillRect/>
          </a:stretch>
        </p:blipFill>
        <p:spPr>
          <a:xfrm>
            <a:off x="4435425" y="2534625"/>
            <a:ext cx="4102126" cy="2309350"/>
          </a:xfrm>
          <a:prstGeom prst="rect">
            <a:avLst/>
          </a:prstGeom>
          <a:noFill/>
          <a:ln>
            <a:noFill/>
          </a:ln>
        </p:spPr>
      </p:pic>
      <p:cxnSp>
        <p:nvCxnSpPr>
          <p:cNvPr id="313" name="Google Shape;313;p39"/>
          <p:cNvCxnSpPr/>
          <p:nvPr/>
        </p:nvCxnSpPr>
        <p:spPr>
          <a:xfrm>
            <a:off x="3969800" y="909625"/>
            <a:ext cx="17100" cy="40716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การออกแบบเริ่มต้น">
  <a:themeElements>
    <a:clrScheme name="3_การออกแบบเริ่มต้น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